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8"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7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1ADF2-037C-4BFF-A96B-CA006CF14C3E}" type="datetimeFigureOut">
              <a:rPr lang="en-US" smtClean="0"/>
              <a:t>6/16/2016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7A320-E2D2-48CE-9DFB-EA95AE49A321}" type="slidenum">
              <a:rPr lang="en-US" smtClean="0"/>
              <a:t>‹#›</a:t>
            </a:fld>
            <a:endParaRPr lang="en-US"/>
          </a:p>
        </p:txBody>
      </p:sp>
    </p:spTree>
    <p:extLst>
      <p:ext uri="{BB962C8B-B14F-4D97-AF65-F5344CB8AC3E}">
        <p14:creationId xmlns:p14="http://schemas.microsoft.com/office/powerpoint/2010/main" val="33881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426650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96614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921150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76032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91876897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498959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673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99406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012188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65571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1467131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772515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philadelphia.edu.jo/images/logo-s.gi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6126"/>
            <a:ext cx="8686800" cy="838200"/>
          </a:xfrm>
        </p:spPr>
        <p:txBody>
          <a:bodyPr>
            <a:normAutofit fontScale="90000"/>
          </a:bodyPr>
          <a:lstStyle/>
          <a:p>
            <a:r>
              <a:rPr lang="en-US" sz="3200" dirty="0" smtClean="0"/>
              <a:t>    </a:t>
            </a:r>
            <a:br>
              <a:rPr lang="en-US" sz="3200" dirty="0" smtClean="0"/>
            </a:br>
            <a:r>
              <a:rPr lang="en-US" sz="4000" b="1" cap="none" dirty="0" smtClean="0">
                <a:latin typeface="Times New Roman" pitchFamily="18" charset="0"/>
                <a:cs typeface="Times New Roman" pitchFamily="18" charset="0"/>
              </a:rPr>
              <a:t>Session 7:  </a:t>
            </a:r>
            <a:r>
              <a:rPr lang="en-US" sz="4000" b="1" u="sng" cap="none" dirty="0" smtClean="0">
                <a:latin typeface="Times New Roman" pitchFamily="18" charset="0"/>
                <a:cs typeface="Times New Roman" pitchFamily="18" charset="0"/>
              </a:rPr>
              <a:t>Transient State in DC Circuits</a:t>
            </a:r>
            <a:endParaRPr lang="en-US" sz="4000"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3600" smtClean="0">
                <a:solidFill>
                  <a:schemeClr val="tx1"/>
                </a:solidFill>
              </a:rPr>
              <a:t>   </a:t>
            </a:r>
            <a:r>
              <a:rPr lang="en-US" sz="2800" b="1" i="1" smtClean="0">
                <a:solidFill>
                  <a:schemeClr val="tx1"/>
                </a:solidFill>
                <a:latin typeface="Times New Roman" pitchFamily="18" charset="0"/>
                <a:cs typeface="Times New Roman" pitchFamily="18" charset="0"/>
              </a:rPr>
              <a:t>     </a:t>
            </a:r>
            <a:endParaRPr lang="en-US" sz="2800" b="1" i="1" dirty="0" smtClean="0">
              <a:solidFill>
                <a:schemeClr val="tx1"/>
              </a:solidFill>
              <a:latin typeface="Times New Roman" pitchFamily="18" charset="0"/>
              <a:cs typeface="Times New Roman" pitchFamily="18" charset="0"/>
            </a:endParaRPr>
          </a:p>
          <a:p>
            <a:pPr>
              <a:buNone/>
            </a:pPr>
            <a:r>
              <a:rPr lang="en-US" sz="2800" b="1" i="1" dirty="0" smtClean="0">
                <a:solidFill>
                  <a:schemeClr val="tx1"/>
                </a:solidFill>
                <a:latin typeface="Times New Roman" pitchFamily="18" charset="0"/>
                <a:cs typeface="Times New Roman" pitchFamily="18" charset="0"/>
              </a:rPr>
              <a:t>     The outcome of the session will be the analysis of DC circuits in transient state and evaluation of the effect of the element in the circuit on the response of the currents and voltages in addition to the time constant</a:t>
            </a:r>
            <a:r>
              <a:rPr lang="en-US" sz="2800" b="1" dirty="0" smtClean="0">
                <a:solidFill>
                  <a:schemeClr val="tx1"/>
                </a:solidFill>
                <a:latin typeface="Times New Roman" pitchFamily="18" charset="0"/>
                <a:cs typeface="Times New Roman" pitchFamily="18" charset="0"/>
              </a:rPr>
              <a:t>.  </a:t>
            </a:r>
          </a:p>
          <a:p>
            <a:pPr>
              <a:buNone/>
            </a:pPr>
            <a:r>
              <a:rPr lang="en-US" sz="2800" b="1" dirty="0" smtClean="0">
                <a:solidFill>
                  <a:schemeClr val="tx1"/>
                </a:solidFill>
                <a:latin typeface="Times New Roman" pitchFamily="18" charset="0"/>
                <a:cs typeface="Times New Roman" pitchFamily="18" charset="0"/>
              </a:rPr>
              <a:t>  </a:t>
            </a:r>
            <a:endParaRPr lang="en-US" sz="2800" b="1" dirty="0">
              <a:latin typeface="Times New Roman" pitchFamily="18" charset="0"/>
              <a:cs typeface="Times New Roman" pitchFamily="18" charset="0"/>
            </a:endParaRPr>
          </a:p>
        </p:txBody>
      </p:sp>
      <p:pic>
        <p:nvPicPr>
          <p:cNvPr id="4" name="Picture 3" descr="logo"/>
          <p:cNvPicPr/>
          <p:nvPr/>
        </p:nvPicPr>
        <p:blipFill>
          <a:blip r:embed="rId2" r:link="rId3" cstate="print"/>
          <a:srcRect/>
          <a:stretch>
            <a:fillRect/>
          </a:stretch>
        </p:blipFill>
        <p:spPr bwMode="auto">
          <a:xfrm>
            <a:off x="8363991" y="6137920"/>
            <a:ext cx="751706" cy="720080"/>
          </a:xfrm>
          <a:prstGeom prst="rect">
            <a:avLst/>
          </a:prstGeom>
          <a:noFill/>
          <a:ln w="9525">
            <a:noFill/>
            <a:miter lim="800000"/>
            <a:headEnd/>
            <a:tailEnd/>
          </a:ln>
        </p:spPr>
      </p:pic>
    </p:spTree>
    <p:extLst>
      <p:ext uri="{BB962C8B-B14F-4D97-AF65-F5344CB8AC3E}">
        <p14:creationId xmlns:p14="http://schemas.microsoft.com/office/powerpoint/2010/main" val="15126576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Trek</vt:lpstr>
      <vt:lpstr>     Session 7:  Transient State in DC Circuits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5:techniques of circuit analysis (2)</dc:title>
  <dc:creator>WhiteBoard</dc:creator>
  <cp:lastModifiedBy>WhiteBoard</cp:lastModifiedBy>
  <cp:revision>6</cp:revision>
  <dcterms:created xsi:type="dcterms:W3CDTF">2006-08-16T00:00:00Z</dcterms:created>
  <dcterms:modified xsi:type="dcterms:W3CDTF">2016-06-16T07:47:42Z</dcterms:modified>
</cp:coreProperties>
</file>