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4"/>
  </p:notesMasterIdLst>
  <p:sldIdLst>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7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91ADF2-037C-4BFF-A96B-CA006CF14C3E}" type="datetimeFigureOut">
              <a:rPr lang="en-US" smtClean="0"/>
              <a:t>6/16/2016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37A320-E2D2-48CE-9DFB-EA95AE49A321}" type="slidenum">
              <a:rPr lang="en-US" smtClean="0"/>
              <a:t>‹#›</a:t>
            </a:fld>
            <a:endParaRPr lang="en-US"/>
          </a:p>
        </p:txBody>
      </p:sp>
    </p:spTree>
    <p:extLst>
      <p:ext uri="{BB962C8B-B14F-4D97-AF65-F5344CB8AC3E}">
        <p14:creationId xmlns:p14="http://schemas.microsoft.com/office/powerpoint/2010/main" val="338816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5F93BAFF-4BE5-4910-AB86-CCA96D61CE56}" type="slidenum">
              <a:rPr lang="en-US" smtClean="0">
                <a:solidFill>
                  <a:prstClr val="black"/>
                </a:solidFill>
              </a:rPr>
              <a:pPr/>
              <a:t>1</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34646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075041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8724426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 name="Footer Placeholder 1"/>
          <p:cNvSpPr>
            <a:spLocks noGrp="1"/>
          </p:cNvSpPr>
          <p:nvPr>
            <p:ph type="ftr" sz="quarter" idx="11"/>
          </p:nvPr>
        </p:nvSpPr>
        <p:spPr/>
        <p:txBody>
          <a:bodyPr/>
          <a:lstStyle/>
          <a:p>
            <a:endParaRPr lang="en-US">
              <a:solidFill>
                <a:srgbClr val="F0A22E">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721428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177452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1319360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126623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3367784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4146388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20580403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94207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9" name="Footer Placeholder 18"/>
          <p:cNvSpPr>
            <a:spLocks noGrp="1"/>
          </p:cNvSpPr>
          <p:nvPr>
            <p:ph type="ftr" sz="quarter" idx="11"/>
          </p:nvPr>
        </p:nvSpPr>
        <p:spPr>
          <a:xfrm>
            <a:off x="3581400" y="76200"/>
            <a:ext cx="2895600" cy="288925"/>
          </a:xfrm>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6986809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4838380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7929299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811332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1" name="Footer Placeholder 10"/>
          <p:cNvSpPr>
            <a:spLocks noGrp="1"/>
          </p:cNvSpPr>
          <p:nvPr>
            <p:ph type="ftr" sz="quarter" idx="11"/>
          </p:nvPr>
        </p:nvSpPr>
        <p:spPr/>
        <p:txBody>
          <a:bodyPr/>
          <a:lstStyle/>
          <a:p>
            <a:endParaRPr lang="en-US">
              <a:solidFill>
                <a:srgbClr val="F0A22E">
                  <a:shade val="75000"/>
                </a:srgbClr>
              </a:solidFill>
            </a:endParaRPr>
          </a:p>
        </p:txBody>
      </p:sp>
      <p:sp>
        <p:nvSpPr>
          <p:cNvPr id="16" name="Slide Number Placeholder 1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81424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10" name="Footer Placeholder 9"/>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3283712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6" name="Footer Placeholder 5"/>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2781439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1" name="Footer Placeholder 20"/>
          <p:cNvSpPr>
            <a:spLocks noGrp="1"/>
          </p:cNvSpPr>
          <p:nvPr>
            <p:ph type="ftr" sz="quarter" idx="11"/>
          </p:nvPr>
        </p:nvSpPr>
        <p:spPr/>
        <p:txBody>
          <a:bodyPr/>
          <a:lstStyle/>
          <a:p>
            <a:endParaRPr lang="en-US">
              <a:solidFill>
                <a:srgbClr val="F0A22E">
                  <a:shade val="75000"/>
                </a:srgbClr>
              </a:solidFill>
            </a:endParaRPr>
          </a:p>
        </p:txBody>
      </p:sp>
      <p:sp>
        <p:nvSpPr>
          <p:cNvPr id="6" name="Slide Number Placeholder 5"/>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655047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4" name="Footer Placeholder 23"/>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121567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9" name="Footer Placeholder 28"/>
          <p:cNvSpPr>
            <a:spLocks noGrp="1"/>
          </p:cNvSpPr>
          <p:nvPr>
            <p:ph type="ftr" sz="quarter" idx="11"/>
          </p:nvPr>
        </p:nvSpPr>
        <p:spPr/>
        <p:txBody>
          <a:bodyPr/>
          <a:lstStyle/>
          <a:p>
            <a:endParaRPr lang="en-US">
              <a:solidFill>
                <a:srgbClr val="F0A22E">
                  <a:shade val="75000"/>
                </a:srgbClr>
              </a:solidFill>
            </a:endParaRPr>
          </a:p>
        </p:txBody>
      </p:sp>
      <p:sp>
        <p:nvSpPr>
          <p:cNvPr id="7" name="Slide Number Placeholder 6"/>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Tree>
    <p:extLst>
      <p:ext uri="{BB962C8B-B14F-4D97-AF65-F5344CB8AC3E}">
        <p14:creationId xmlns:p14="http://schemas.microsoft.com/office/powerpoint/2010/main" val="2433135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5" name="Footer Placeholder 4"/>
          <p:cNvSpPr>
            <a:spLocks noGrp="1"/>
          </p:cNvSpPr>
          <p:nvPr>
            <p:ph type="ftr" sz="quarter" idx="11"/>
          </p:nvPr>
        </p:nvSpPr>
        <p:spPr/>
        <p:txBody>
          <a:bodyPr/>
          <a:lstStyle/>
          <a:p>
            <a:endParaRPr lang="en-US">
              <a:solidFill>
                <a:srgbClr val="F0A22E">
                  <a:shade val="75000"/>
                </a:srgbClr>
              </a:solidFill>
            </a:endParaRPr>
          </a:p>
        </p:txBody>
      </p:sp>
      <p:sp>
        <p:nvSpPr>
          <p:cNvPr id="31" name="Slide Number Placeholder 30"/>
          <p:cNvSpPr>
            <a:spLocks noGrp="1"/>
          </p:cNvSpPr>
          <p:nvPr>
            <p:ph type="sldNum" sz="quarter" idx="12"/>
          </p:nvPr>
        </p:nvSpPr>
        <p:spPr/>
        <p:txBody>
          <a:body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553690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3077106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4C63D36-D24C-4477-81A0-AFBDD1982FDF}" type="datetimeFigureOut">
              <a:rPr lang="en-US" smtClean="0">
                <a:solidFill>
                  <a:srgbClr val="F0A22E">
                    <a:shade val="75000"/>
                  </a:srgbClr>
                </a:solidFill>
              </a:rPr>
              <a:pPr/>
              <a:t>6/16/2016</a:t>
            </a:fld>
            <a:endParaRPr lang="en-US">
              <a:solidFill>
                <a:srgbClr val="F0A22E">
                  <a:shade val="75000"/>
                </a:srgb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solidFill>
                <a:srgbClr val="F0A22E">
                  <a:shade val="75000"/>
                </a:srgbClr>
              </a:solidFill>
            </a:endParaRPr>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6073795-02B7-4D61-9B48-D93A51B5C782}" type="slidenum">
              <a:rPr lang="en-US" smtClean="0">
                <a:solidFill>
                  <a:srgbClr val="F0A22E">
                    <a:shade val="75000"/>
                  </a:srgbClr>
                </a:solidFill>
              </a:rPr>
              <a:pPr/>
              <a:t>‹#›</a:t>
            </a:fld>
            <a:endParaRPr lang="en-US">
              <a:solidFill>
                <a:srgbClr val="F0A22E">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Tree>
    <p:extLst>
      <p:ext uri="{BB962C8B-B14F-4D97-AF65-F5344CB8AC3E}">
        <p14:creationId xmlns:p14="http://schemas.microsoft.com/office/powerpoint/2010/main" val="19097602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http://philadelphia.edu.jo/images/logo-s.gi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65026" y="152400"/>
            <a:ext cx="8892480" cy="720079"/>
          </a:xfrm>
        </p:spPr>
        <p:txBody>
          <a:bodyPr>
            <a:noAutofit/>
          </a:bodyPr>
          <a:lstStyle/>
          <a:p>
            <a:pPr algn="l"/>
            <a:r>
              <a:rPr lang="en-US" sz="3600" dirty="0" smtClean="0">
                <a:latin typeface="Times New Roman" pitchFamily="18" charset="0"/>
                <a:cs typeface="Times New Roman" pitchFamily="18" charset="0"/>
              </a:rPr>
              <a:t>Session 8 </a:t>
            </a:r>
            <a:r>
              <a:rPr lang="en-US" sz="3600" u="sng" dirty="0" smtClean="0">
                <a:latin typeface="Times New Roman" pitchFamily="18" charset="0"/>
                <a:cs typeface="Times New Roman" pitchFamily="18" charset="0"/>
              </a:rPr>
              <a:t>Alternating Current (AC) Circuits </a:t>
            </a:r>
            <a:endParaRPr lang="en-US" sz="3600" u="sng"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990600"/>
            <a:ext cx="8568952" cy="4392488"/>
          </a:xfrm>
        </p:spPr>
        <p:txBody>
          <a:bodyPr>
            <a:normAutofit/>
          </a:bodyPr>
          <a:lstStyle/>
          <a:p>
            <a:pPr algn="l"/>
            <a:r>
              <a:rPr lang="en-US" sz="2800" b="1" dirty="0" smtClean="0">
                <a:solidFill>
                  <a:schemeClr val="tx1"/>
                </a:solidFill>
                <a:latin typeface="Times New Roman" pitchFamily="18" charset="0"/>
                <a:cs typeface="Times New Roman" pitchFamily="18" charset="0"/>
              </a:rPr>
              <a:t>Objective of the session</a:t>
            </a:r>
          </a:p>
          <a:p>
            <a:pPr algn="l"/>
            <a:r>
              <a:rPr lang="en-US" sz="2800" b="1" dirty="0" smtClean="0">
                <a:solidFill>
                  <a:schemeClr val="tx1"/>
                </a:solidFill>
                <a:latin typeface="Times New Roman" pitchFamily="18" charset="0"/>
                <a:cs typeface="Times New Roman" pitchFamily="18" charset="0"/>
              </a:rPr>
              <a:t>Study of the fundamentals and definitions of AC Circuits such as sinusoidal quantities, frequency, period, average value, RMS value, reactance, impedance, phase angle, complex numbers, phasor diagrams.  Also study power and resonance in AC circuits .</a:t>
            </a:r>
          </a:p>
          <a:p>
            <a:pPr algn="l"/>
            <a:endParaRPr lang="en-US" sz="2800" b="1" dirty="0" smtClean="0">
              <a:solidFill>
                <a:schemeClr val="tx1"/>
              </a:solidFill>
              <a:latin typeface="Times New Roman" pitchFamily="18" charset="0"/>
              <a:cs typeface="Times New Roman" pitchFamily="18" charset="0"/>
            </a:endParaRPr>
          </a:p>
        </p:txBody>
      </p:sp>
      <p:pic>
        <p:nvPicPr>
          <p:cNvPr id="4" name="Picture 3" descr="logo"/>
          <p:cNvPicPr/>
          <p:nvPr/>
        </p:nvPicPr>
        <p:blipFill>
          <a:blip r:embed="rId3" r:link="rId4" cstate="print"/>
          <a:srcRect/>
          <a:stretch>
            <a:fillRect/>
          </a:stretch>
        </p:blipFill>
        <p:spPr bwMode="auto">
          <a:xfrm>
            <a:off x="8305800" y="6096000"/>
            <a:ext cx="751706" cy="648072"/>
          </a:xfrm>
          <a:prstGeom prst="rect">
            <a:avLst/>
          </a:prstGeom>
          <a:noFill/>
          <a:ln w="9525">
            <a:noFill/>
            <a:miter lim="800000"/>
            <a:headEnd/>
            <a:tailEnd/>
          </a:ln>
        </p:spPr>
      </p:pic>
    </p:spTree>
    <p:extLst>
      <p:ext uri="{BB962C8B-B14F-4D97-AF65-F5344CB8AC3E}">
        <p14:creationId xmlns:p14="http://schemas.microsoft.com/office/powerpoint/2010/main" val="366916158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6">
      <a:dk1>
        <a:sysClr val="windowText" lastClr="000000"/>
      </a:dk1>
      <a:lt1>
        <a:sysClr val="window" lastClr="FFFFFF"/>
      </a:lt1>
      <a:dk2>
        <a:srgbClr val="4E3B30"/>
      </a:dk2>
      <a:lt2>
        <a:srgbClr val="E5BA7B"/>
      </a:lt2>
      <a:accent1>
        <a:srgbClr val="F3B457"/>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1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60</Words>
  <Application>Microsoft Office PowerPoint</Application>
  <PresentationFormat>On-screen Show (4:3)</PresentationFormat>
  <Paragraphs>5</Paragraphs>
  <Slides>1</Slides>
  <Notes>1</Notes>
  <HiddenSlides>0</HiddenSlides>
  <MMClips>0</MMClips>
  <ScaleCrop>false</ScaleCrop>
  <HeadingPairs>
    <vt:vector size="4" baseType="variant">
      <vt:variant>
        <vt:lpstr>Theme</vt:lpstr>
      </vt:variant>
      <vt:variant>
        <vt:i4>2</vt:i4>
      </vt:variant>
      <vt:variant>
        <vt:lpstr>Slide Titles</vt:lpstr>
      </vt:variant>
      <vt:variant>
        <vt:i4>1</vt:i4>
      </vt:variant>
    </vt:vector>
  </HeadingPairs>
  <TitlesOfParts>
    <vt:vector size="3" baseType="lpstr">
      <vt:lpstr>Trek</vt:lpstr>
      <vt:lpstr>1_Trek</vt:lpstr>
      <vt:lpstr>Session 8 Alternating Current (AC) Circuits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5:techniques of circuit analysis (2)</dc:title>
  <dc:creator>WhiteBoard</dc:creator>
  <cp:lastModifiedBy>WhiteBoard</cp:lastModifiedBy>
  <cp:revision>4</cp:revision>
  <dcterms:created xsi:type="dcterms:W3CDTF">2006-08-16T00:00:00Z</dcterms:created>
  <dcterms:modified xsi:type="dcterms:W3CDTF">2016-06-16T07:52:52Z</dcterms:modified>
</cp:coreProperties>
</file>