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3BAFF-4BE5-4910-AB86-CCA96D61CE5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50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14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15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32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18768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95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18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71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713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51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7535" y="152400"/>
            <a:ext cx="8892480" cy="720079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Session 8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Alternating Current (AC) Circuits </a:t>
            </a: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229600" y="6209928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228600" y="2736503"/>
            <a:ext cx="86106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Outcomes of the 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session</a:t>
            </a:r>
            <a:endParaRPr lang="ar-LB" sz="28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Calculation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AC currents, voltages and power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83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Session 8 Alternating Current (AC) Circuits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7</cp:revision>
  <dcterms:created xsi:type="dcterms:W3CDTF">2006-08-16T00:00:00Z</dcterms:created>
  <dcterms:modified xsi:type="dcterms:W3CDTF">2016-06-16T07:53:10Z</dcterms:modified>
</cp:coreProperties>
</file>