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363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</p:sldIdLst>
  <p:sldSz cx="9144000" cy="6858000" type="screen4x3"/>
  <p:notesSz cx="9144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179BFE-7749-43B8-A014-0CC5752D2DB3}" type="datetimeFigureOut">
              <a:rPr lang="ar-JO" smtClean="0"/>
              <a:t>27/01/1442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BD770C-248E-43DD-9901-F4DF58F83E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208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770C-248E-43DD-9901-F4DF58F83EDB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581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230" y="549910"/>
            <a:ext cx="73875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47800" y="6377940"/>
            <a:ext cx="678180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https://www.slideshare.net/MichelleLynCruz/trello-73198801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19200" y="6377940"/>
            <a:ext cx="708660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https://www.slideshare.net/MichelleLynCruz/trello-73198801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828800" y="6377940"/>
            <a:ext cx="617220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https://www.slideshare.net/MichelleLynCruz/trello-73198801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540A-BEFC-473C-9F5A-9D137BD33B6C}" type="datetime1">
              <a:rPr lang="en-US" smtClean="0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https://www.slideshare.net/MichelleLynCruz/trello-73198801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1E07-F242-4F6D-9C54-39C9857C8FF8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https://www.slideshare.net/MichelleLynCruz/trello-73198801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E689-C662-4409-9FDC-CA898C252C5C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028" y="374345"/>
            <a:ext cx="847994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https://www.slideshare.net/MichelleLynCruz/trello-73198801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26F4-F883-4DF1-A7C3-391F57B1FC57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230" y="549910"/>
            <a:ext cx="7387539" cy="553998"/>
          </a:xfrm>
        </p:spPr>
        <p:txBody>
          <a:bodyPr/>
          <a:lstStyle/>
          <a:p>
            <a:r>
              <a:rPr lang="en-US" dirty="0" smtClean="0"/>
              <a:t>Faculty Training Courses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066800" y="2895600"/>
            <a:ext cx="6858000" cy="1354217"/>
          </a:xfrm>
        </p:spPr>
        <p:txBody>
          <a:bodyPr/>
          <a:lstStyle/>
          <a:p>
            <a:pPr algn="ctr"/>
            <a:r>
              <a:rPr lang="en-US" sz="4400" b="1" dirty="0" smtClean="0"/>
              <a:t>How to use Trello in Project Management</a:t>
            </a:r>
            <a:endParaRPr lang="ar-JO" sz="4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50242" y="495300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0" dirty="0" smtClean="0">
                <a:solidFill>
                  <a:sysClr val="windowText" lastClr="000000"/>
                </a:solidFill>
              </a:rPr>
              <a:t>Prof. Omar R. Daoud</a:t>
            </a:r>
            <a:endParaRPr lang="ar-JO" sz="2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586740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kern="0" dirty="0" smtClean="0">
                <a:solidFill>
                  <a:sysClr val="windowText" lastClr="000000"/>
                </a:solidFill>
              </a:rPr>
              <a:t>Business 2-Lab 102						     14</a:t>
            </a:r>
            <a:r>
              <a:rPr lang="en-US" b="1" kern="0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 Sept. 2020</a:t>
            </a:r>
            <a:endParaRPr lang="ar-JO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000"/>
            <a:ext cx="1107460" cy="107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549910"/>
            <a:ext cx="7381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2 </a:t>
            </a:r>
            <a:r>
              <a:rPr sz="4000" b="1" spc="-10" dirty="0">
                <a:latin typeface="Calibri"/>
                <a:cs typeface="Calibri"/>
              </a:rPr>
              <a:t>Things </a:t>
            </a:r>
            <a:r>
              <a:rPr sz="4000" b="1" spc="-25" dirty="0">
                <a:latin typeface="Calibri"/>
                <a:cs typeface="Calibri"/>
              </a:rPr>
              <a:t>to </a:t>
            </a:r>
            <a:r>
              <a:rPr sz="4000" b="1" spc="-15" dirty="0">
                <a:latin typeface="Calibri"/>
                <a:cs typeface="Calibri"/>
              </a:rPr>
              <a:t>remember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TRELLO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18766"/>
            <a:ext cx="5503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#1 </a:t>
            </a:r>
            <a:r>
              <a:rPr sz="4400" b="1" spc="-20" dirty="0">
                <a:latin typeface="Calibri"/>
                <a:cs typeface="Calibri"/>
              </a:rPr>
              <a:t>TRELLO </a:t>
            </a:r>
            <a:r>
              <a:rPr sz="4400" b="1" dirty="0">
                <a:latin typeface="Calibri"/>
                <a:cs typeface="Calibri"/>
              </a:rPr>
              <a:t>is </a:t>
            </a:r>
            <a:r>
              <a:rPr sz="4400" b="1" spc="-10" dirty="0">
                <a:latin typeface="Calibri"/>
                <a:cs typeface="Calibri"/>
              </a:rPr>
              <a:t>very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visual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3276600"/>
            <a:ext cx="4629150" cy="313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533400"/>
            <a:ext cx="7696200" cy="1635125"/>
          </a:xfrm>
          <a:custGeom>
            <a:avLst/>
            <a:gdLst/>
            <a:ahLst/>
            <a:cxnLst/>
            <a:rect l="l" t="t" r="r" b="b"/>
            <a:pathLst>
              <a:path w="7696200" h="1635125">
                <a:moveTo>
                  <a:pt x="3206750" y="1219200"/>
                </a:moveTo>
                <a:lnTo>
                  <a:pt x="1282700" y="1219200"/>
                </a:lnTo>
                <a:lnTo>
                  <a:pt x="3463925" y="1634871"/>
                </a:lnTo>
                <a:lnTo>
                  <a:pt x="3206750" y="1219200"/>
                </a:lnTo>
                <a:close/>
              </a:path>
              <a:path w="7696200" h="1635125">
                <a:moveTo>
                  <a:pt x="7493000" y="0"/>
                </a:moveTo>
                <a:lnTo>
                  <a:pt x="203200" y="0"/>
                </a:lnTo>
                <a:lnTo>
                  <a:pt x="156610" y="5364"/>
                </a:lnTo>
                <a:lnTo>
                  <a:pt x="113840" y="20645"/>
                </a:lnTo>
                <a:lnTo>
                  <a:pt x="76111" y="44626"/>
                </a:lnTo>
                <a:lnTo>
                  <a:pt x="44642" y="76090"/>
                </a:lnTo>
                <a:lnTo>
                  <a:pt x="20654" y="113818"/>
                </a:lnTo>
                <a:lnTo>
                  <a:pt x="5367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7" y="1062605"/>
                </a:lnTo>
                <a:lnTo>
                  <a:pt x="20654" y="1105381"/>
                </a:lnTo>
                <a:lnTo>
                  <a:pt x="44642" y="1143109"/>
                </a:lnTo>
                <a:lnTo>
                  <a:pt x="76111" y="1174573"/>
                </a:lnTo>
                <a:lnTo>
                  <a:pt x="113840" y="1198554"/>
                </a:lnTo>
                <a:lnTo>
                  <a:pt x="156610" y="1213835"/>
                </a:lnTo>
                <a:lnTo>
                  <a:pt x="203200" y="1219200"/>
                </a:lnTo>
                <a:lnTo>
                  <a:pt x="7493000" y="1219200"/>
                </a:lnTo>
                <a:lnTo>
                  <a:pt x="7539605" y="1213835"/>
                </a:lnTo>
                <a:lnTo>
                  <a:pt x="7582381" y="1198554"/>
                </a:lnTo>
                <a:lnTo>
                  <a:pt x="7620109" y="1174573"/>
                </a:lnTo>
                <a:lnTo>
                  <a:pt x="7651573" y="1143109"/>
                </a:lnTo>
                <a:lnTo>
                  <a:pt x="7675554" y="1105381"/>
                </a:lnTo>
                <a:lnTo>
                  <a:pt x="7690835" y="1062605"/>
                </a:lnTo>
                <a:lnTo>
                  <a:pt x="7696200" y="1016000"/>
                </a:lnTo>
                <a:lnTo>
                  <a:pt x="7696200" y="203200"/>
                </a:lnTo>
                <a:lnTo>
                  <a:pt x="7690835" y="156594"/>
                </a:lnTo>
                <a:lnTo>
                  <a:pt x="7675554" y="113818"/>
                </a:lnTo>
                <a:lnTo>
                  <a:pt x="7651573" y="76090"/>
                </a:lnTo>
                <a:lnTo>
                  <a:pt x="7620109" y="44626"/>
                </a:lnTo>
                <a:lnTo>
                  <a:pt x="7582381" y="20645"/>
                </a:lnTo>
                <a:lnTo>
                  <a:pt x="7539605" y="5364"/>
                </a:lnTo>
                <a:lnTo>
                  <a:pt x="7493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533400"/>
            <a:ext cx="7696200" cy="1635125"/>
          </a:xfrm>
          <a:custGeom>
            <a:avLst/>
            <a:gdLst/>
            <a:ahLst/>
            <a:cxnLst/>
            <a:rect l="l" t="t" r="r" b="b"/>
            <a:pathLst>
              <a:path w="7696200" h="1635125">
                <a:moveTo>
                  <a:pt x="0" y="203200"/>
                </a:moveTo>
                <a:lnTo>
                  <a:pt x="5367" y="156594"/>
                </a:lnTo>
                <a:lnTo>
                  <a:pt x="20654" y="113818"/>
                </a:lnTo>
                <a:lnTo>
                  <a:pt x="44642" y="76090"/>
                </a:lnTo>
                <a:lnTo>
                  <a:pt x="76111" y="44626"/>
                </a:lnTo>
                <a:lnTo>
                  <a:pt x="113840" y="20645"/>
                </a:lnTo>
                <a:lnTo>
                  <a:pt x="156610" y="5364"/>
                </a:lnTo>
                <a:lnTo>
                  <a:pt x="203200" y="0"/>
                </a:lnTo>
                <a:lnTo>
                  <a:pt x="1282700" y="0"/>
                </a:lnTo>
                <a:lnTo>
                  <a:pt x="3206750" y="0"/>
                </a:lnTo>
                <a:lnTo>
                  <a:pt x="7493000" y="0"/>
                </a:lnTo>
                <a:lnTo>
                  <a:pt x="7539605" y="5364"/>
                </a:lnTo>
                <a:lnTo>
                  <a:pt x="7582381" y="20645"/>
                </a:lnTo>
                <a:lnTo>
                  <a:pt x="7620109" y="44626"/>
                </a:lnTo>
                <a:lnTo>
                  <a:pt x="7651573" y="76090"/>
                </a:lnTo>
                <a:lnTo>
                  <a:pt x="7675554" y="113818"/>
                </a:lnTo>
                <a:lnTo>
                  <a:pt x="7690835" y="156594"/>
                </a:lnTo>
                <a:lnTo>
                  <a:pt x="7696200" y="203200"/>
                </a:lnTo>
                <a:lnTo>
                  <a:pt x="7696200" y="711200"/>
                </a:lnTo>
                <a:lnTo>
                  <a:pt x="7696200" y="1016000"/>
                </a:lnTo>
                <a:lnTo>
                  <a:pt x="7690835" y="1062605"/>
                </a:lnTo>
                <a:lnTo>
                  <a:pt x="7675554" y="1105381"/>
                </a:lnTo>
                <a:lnTo>
                  <a:pt x="7651573" y="1143109"/>
                </a:lnTo>
                <a:lnTo>
                  <a:pt x="7620109" y="1174573"/>
                </a:lnTo>
                <a:lnTo>
                  <a:pt x="7582381" y="1198554"/>
                </a:lnTo>
                <a:lnTo>
                  <a:pt x="7539605" y="1213835"/>
                </a:lnTo>
                <a:lnTo>
                  <a:pt x="7493000" y="1219200"/>
                </a:lnTo>
                <a:lnTo>
                  <a:pt x="3206750" y="1219200"/>
                </a:lnTo>
                <a:lnTo>
                  <a:pt x="3463925" y="1634871"/>
                </a:lnTo>
                <a:lnTo>
                  <a:pt x="1282700" y="1219200"/>
                </a:lnTo>
                <a:lnTo>
                  <a:pt x="203200" y="1219200"/>
                </a:lnTo>
                <a:lnTo>
                  <a:pt x="156610" y="1213835"/>
                </a:lnTo>
                <a:lnTo>
                  <a:pt x="113840" y="1198554"/>
                </a:lnTo>
                <a:lnTo>
                  <a:pt x="76111" y="1174573"/>
                </a:lnTo>
                <a:lnTo>
                  <a:pt x="44642" y="1143109"/>
                </a:lnTo>
                <a:lnTo>
                  <a:pt x="20654" y="1105381"/>
                </a:lnTo>
                <a:lnTo>
                  <a:pt x="5367" y="1062605"/>
                </a:lnTo>
                <a:lnTo>
                  <a:pt x="0" y="1016000"/>
                </a:lnTo>
                <a:lnTo>
                  <a:pt x="0" y="7112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7666" y="450545"/>
            <a:ext cx="7273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1415" marR="5080" indent="-114935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latin typeface="Calibri"/>
                <a:cs typeface="Calibri"/>
              </a:rPr>
              <a:t>That’s </a:t>
            </a:r>
            <a:r>
              <a:rPr sz="4000" b="0" spc="-5" dirty="0">
                <a:latin typeface="Calibri"/>
                <a:cs typeface="Calibri"/>
              </a:rPr>
              <a:t>it! </a:t>
            </a:r>
            <a:r>
              <a:rPr sz="4000" b="0" spc="-80" dirty="0">
                <a:latin typeface="Calibri"/>
                <a:cs typeface="Calibri"/>
              </a:rPr>
              <a:t>We </a:t>
            </a:r>
            <a:r>
              <a:rPr sz="4000" b="0" spc="-5" dirty="0">
                <a:latin typeface="Calibri"/>
                <a:cs typeface="Calibri"/>
              </a:rPr>
              <a:t>now know how </a:t>
            </a:r>
            <a:r>
              <a:rPr sz="4000" b="0" spc="-20" dirty="0">
                <a:latin typeface="Calibri"/>
                <a:cs typeface="Calibri"/>
              </a:rPr>
              <a:t>to </a:t>
            </a:r>
            <a:r>
              <a:rPr sz="4000" b="0" spc="-10" dirty="0">
                <a:latin typeface="Calibri"/>
                <a:cs typeface="Calibri"/>
              </a:rPr>
              <a:t>use  </a:t>
            </a:r>
            <a:r>
              <a:rPr sz="4000" b="0" spc="-55" dirty="0">
                <a:latin typeface="Calibri"/>
                <a:cs typeface="Calibri"/>
              </a:rPr>
              <a:t>Trello </a:t>
            </a:r>
            <a:r>
              <a:rPr sz="4000" b="0" spc="-5" dirty="0">
                <a:latin typeface="Calibri"/>
                <a:cs typeface="Calibri"/>
              </a:rPr>
              <a:t>and </a:t>
            </a:r>
            <a:r>
              <a:rPr sz="4000" b="0" spc="-30" dirty="0">
                <a:latin typeface="Calibri"/>
                <a:cs typeface="Calibri"/>
              </a:rPr>
              <a:t>it’s</a:t>
            </a:r>
            <a:r>
              <a:rPr sz="4000" b="0" spc="35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functions!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1725" y="2362225"/>
            <a:ext cx="4400550" cy="3664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533400"/>
            <a:ext cx="7696200" cy="1635125"/>
          </a:xfrm>
          <a:custGeom>
            <a:avLst/>
            <a:gdLst/>
            <a:ahLst/>
            <a:cxnLst/>
            <a:rect l="l" t="t" r="r" b="b"/>
            <a:pathLst>
              <a:path w="7696200" h="1635125">
                <a:moveTo>
                  <a:pt x="3206750" y="1219200"/>
                </a:moveTo>
                <a:lnTo>
                  <a:pt x="1282700" y="1219200"/>
                </a:lnTo>
                <a:lnTo>
                  <a:pt x="3463925" y="1634871"/>
                </a:lnTo>
                <a:lnTo>
                  <a:pt x="3206750" y="1219200"/>
                </a:lnTo>
                <a:close/>
              </a:path>
              <a:path w="7696200" h="1635125">
                <a:moveTo>
                  <a:pt x="7493000" y="0"/>
                </a:moveTo>
                <a:lnTo>
                  <a:pt x="203200" y="0"/>
                </a:lnTo>
                <a:lnTo>
                  <a:pt x="156610" y="5364"/>
                </a:lnTo>
                <a:lnTo>
                  <a:pt x="113840" y="20645"/>
                </a:lnTo>
                <a:lnTo>
                  <a:pt x="76111" y="44626"/>
                </a:lnTo>
                <a:lnTo>
                  <a:pt x="44642" y="76090"/>
                </a:lnTo>
                <a:lnTo>
                  <a:pt x="20654" y="113818"/>
                </a:lnTo>
                <a:lnTo>
                  <a:pt x="5367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7" y="1062605"/>
                </a:lnTo>
                <a:lnTo>
                  <a:pt x="20654" y="1105381"/>
                </a:lnTo>
                <a:lnTo>
                  <a:pt x="44642" y="1143109"/>
                </a:lnTo>
                <a:lnTo>
                  <a:pt x="76111" y="1174573"/>
                </a:lnTo>
                <a:lnTo>
                  <a:pt x="113840" y="1198554"/>
                </a:lnTo>
                <a:lnTo>
                  <a:pt x="156610" y="1213835"/>
                </a:lnTo>
                <a:lnTo>
                  <a:pt x="203200" y="1219200"/>
                </a:lnTo>
                <a:lnTo>
                  <a:pt x="7493000" y="1219200"/>
                </a:lnTo>
                <a:lnTo>
                  <a:pt x="7539605" y="1213835"/>
                </a:lnTo>
                <a:lnTo>
                  <a:pt x="7582381" y="1198554"/>
                </a:lnTo>
                <a:lnTo>
                  <a:pt x="7620109" y="1174573"/>
                </a:lnTo>
                <a:lnTo>
                  <a:pt x="7651573" y="1143109"/>
                </a:lnTo>
                <a:lnTo>
                  <a:pt x="7675554" y="1105381"/>
                </a:lnTo>
                <a:lnTo>
                  <a:pt x="7690835" y="1062605"/>
                </a:lnTo>
                <a:lnTo>
                  <a:pt x="7696200" y="1016000"/>
                </a:lnTo>
                <a:lnTo>
                  <a:pt x="7696200" y="203200"/>
                </a:lnTo>
                <a:lnTo>
                  <a:pt x="7690835" y="156594"/>
                </a:lnTo>
                <a:lnTo>
                  <a:pt x="7675554" y="113818"/>
                </a:lnTo>
                <a:lnTo>
                  <a:pt x="7651573" y="76090"/>
                </a:lnTo>
                <a:lnTo>
                  <a:pt x="7620109" y="44626"/>
                </a:lnTo>
                <a:lnTo>
                  <a:pt x="7582381" y="20645"/>
                </a:lnTo>
                <a:lnTo>
                  <a:pt x="7539605" y="5364"/>
                </a:lnTo>
                <a:lnTo>
                  <a:pt x="7493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533400"/>
            <a:ext cx="7696200" cy="1635125"/>
          </a:xfrm>
          <a:custGeom>
            <a:avLst/>
            <a:gdLst/>
            <a:ahLst/>
            <a:cxnLst/>
            <a:rect l="l" t="t" r="r" b="b"/>
            <a:pathLst>
              <a:path w="7696200" h="1635125">
                <a:moveTo>
                  <a:pt x="0" y="203200"/>
                </a:moveTo>
                <a:lnTo>
                  <a:pt x="5367" y="156594"/>
                </a:lnTo>
                <a:lnTo>
                  <a:pt x="20654" y="113818"/>
                </a:lnTo>
                <a:lnTo>
                  <a:pt x="44642" y="76090"/>
                </a:lnTo>
                <a:lnTo>
                  <a:pt x="76111" y="44626"/>
                </a:lnTo>
                <a:lnTo>
                  <a:pt x="113840" y="20645"/>
                </a:lnTo>
                <a:lnTo>
                  <a:pt x="156610" y="5364"/>
                </a:lnTo>
                <a:lnTo>
                  <a:pt x="203200" y="0"/>
                </a:lnTo>
                <a:lnTo>
                  <a:pt x="1282700" y="0"/>
                </a:lnTo>
                <a:lnTo>
                  <a:pt x="3206750" y="0"/>
                </a:lnTo>
                <a:lnTo>
                  <a:pt x="7493000" y="0"/>
                </a:lnTo>
                <a:lnTo>
                  <a:pt x="7539605" y="5364"/>
                </a:lnTo>
                <a:lnTo>
                  <a:pt x="7582381" y="20645"/>
                </a:lnTo>
                <a:lnTo>
                  <a:pt x="7620109" y="44626"/>
                </a:lnTo>
                <a:lnTo>
                  <a:pt x="7651573" y="76090"/>
                </a:lnTo>
                <a:lnTo>
                  <a:pt x="7675554" y="113818"/>
                </a:lnTo>
                <a:lnTo>
                  <a:pt x="7690835" y="156594"/>
                </a:lnTo>
                <a:lnTo>
                  <a:pt x="7696200" y="203200"/>
                </a:lnTo>
                <a:lnTo>
                  <a:pt x="7696200" y="711200"/>
                </a:lnTo>
                <a:lnTo>
                  <a:pt x="7696200" y="1016000"/>
                </a:lnTo>
                <a:lnTo>
                  <a:pt x="7690835" y="1062605"/>
                </a:lnTo>
                <a:lnTo>
                  <a:pt x="7675554" y="1105381"/>
                </a:lnTo>
                <a:lnTo>
                  <a:pt x="7651573" y="1143109"/>
                </a:lnTo>
                <a:lnTo>
                  <a:pt x="7620109" y="1174573"/>
                </a:lnTo>
                <a:lnTo>
                  <a:pt x="7582381" y="1198554"/>
                </a:lnTo>
                <a:lnTo>
                  <a:pt x="7539605" y="1213835"/>
                </a:lnTo>
                <a:lnTo>
                  <a:pt x="7493000" y="1219200"/>
                </a:lnTo>
                <a:lnTo>
                  <a:pt x="3206750" y="1219200"/>
                </a:lnTo>
                <a:lnTo>
                  <a:pt x="3463925" y="1634871"/>
                </a:lnTo>
                <a:lnTo>
                  <a:pt x="1282700" y="1219200"/>
                </a:lnTo>
                <a:lnTo>
                  <a:pt x="203200" y="1219200"/>
                </a:lnTo>
                <a:lnTo>
                  <a:pt x="156610" y="1213835"/>
                </a:lnTo>
                <a:lnTo>
                  <a:pt x="113840" y="1198554"/>
                </a:lnTo>
                <a:lnTo>
                  <a:pt x="76111" y="1174573"/>
                </a:lnTo>
                <a:lnTo>
                  <a:pt x="44642" y="1143109"/>
                </a:lnTo>
                <a:lnTo>
                  <a:pt x="20654" y="1105381"/>
                </a:lnTo>
                <a:lnTo>
                  <a:pt x="5367" y="1062605"/>
                </a:lnTo>
                <a:lnTo>
                  <a:pt x="0" y="1016000"/>
                </a:lnTo>
                <a:lnTo>
                  <a:pt x="0" y="7112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4930" y="720597"/>
            <a:ext cx="6861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Thanks! </a:t>
            </a:r>
            <a:r>
              <a:rPr sz="4400" spc="-25" dirty="0"/>
              <a:t>I’m </a:t>
            </a:r>
            <a:r>
              <a:rPr sz="4400" dirty="0"/>
              <a:t>done </a:t>
            </a:r>
            <a:r>
              <a:rPr sz="4400" spc="-30" dirty="0"/>
              <a:t>for </a:t>
            </a:r>
            <a:r>
              <a:rPr sz="4400" dirty="0"/>
              <a:t>the</a:t>
            </a:r>
            <a:r>
              <a:rPr sz="4400" spc="20" dirty="0"/>
              <a:t> </a:t>
            </a:r>
            <a:r>
              <a:rPr sz="4400" spc="-20" dirty="0"/>
              <a:t>day!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3419475" y="2657475"/>
            <a:ext cx="2286000" cy="306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550" y="580136"/>
            <a:ext cx="423989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And </a:t>
            </a:r>
            <a:r>
              <a:rPr sz="4000" spc="-45" dirty="0"/>
              <a:t>remember..  </a:t>
            </a:r>
            <a:r>
              <a:rPr sz="4000" spc="-5" dirty="0"/>
              <a:t>choose </a:t>
            </a:r>
            <a:r>
              <a:rPr sz="4000" spc="-25" dirty="0"/>
              <a:t>to </a:t>
            </a:r>
            <a:r>
              <a:rPr sz="4000" spc="-5" dirty="0"/>
              <a:t>be </a:t>
            </a:r>
            <a:r>
              <a:rPr sz="4000" spc="-50" dirty="0"/>
              <a:t>happy,  </a:t>
            </a:r>
            <a:r>
              <a:rPr sz="4000" spc="-25" dirty="0"/>
              <a:t>always</a:t>
            </a:r>
            <a:r>
              <a:rPr sz="4000" b="0" spc="-25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5005" y="2660918"/>
            <a:ext cx="5324876" cy="3686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2819400"/>
            <a:ext cx="4810125" cy="317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549910"/>
            <a:ext cx="727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It </a:t>
            </a:r>
            <a:r>
              <a:rPr sz="4000" spc="-20" dirty="0"/>
              <a:t>can </a:t>
            </a:r>
            <a:r>
              <a:rPr sz="4000" spc="-5" dirty="0"/>
              <a:t>be used </a:t>
            </a:r>
            <a:r>
              <a:rPr sz="4000" spc="-25" dirty="0"/>
              <a:t>to </a:t>
            </a:r>
            <a:r>
              <a:rPr sz="4000" spc="-20" dirty="0"/>
              <a:t>manage </a:t>
            </a:r>
            <a:r>
              <a:rPr sz="4000" spc="-5" dirty="0"/>
              <a:t>a</a:t>
            </a:r>
            <a:r>
              <a:rPr sz="4000" spc="90" dirty="0"/>
              <a:t> </a:t>
            </a:r>
            <a:r>
              <a:rPr sz="4000" spc="-10" dirty="0"/>
              <a:t>project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684020" y="2279904"/>
            <a:ext cx="5916168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2438400"/>
            <a:ext cx="5401436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549910"/>
            <a:ext cx="7381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2 </a:t>
            </a:r>
            <a:r>
              <a:rPr sz="4000" b="1" spc="-10" dirty="0">
                <a:latin typeface="Calibri"/>
                <a:cs typeface="Calibri"/>
              </a:rPr>
              <a:t>Things </a:t>
            </a:r>
            <a:r>
              <a:rPr sz="4000" b="1" spc="-25" dirty="0">
                <a:latin typeface="Calibri"/>
                <a:cs typeface="Calibri"/>
              </a:rPr>
              <a:t>to </a:t>
            </a:r>
            <a:r>
              <a:rPr sz="4000" b="1" spc="-15" dirty="0">
                <a:latin typeface="Calibri"/>
                <a:cs typeface="Calibri"/>
              </a:rPr>
              <a:t>remember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TRELLO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18766"/>
            <a:ext cx="5010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#2 </a:t>
            </a:r>
            <a:r>
              <a:rPr sz="4400" b="1" spc="-20" dirty="0">
                <a:latin typeface="Calibri"/>
                <a:cs typeface="Calibri"/>
              </a:rPr>
              <a:t>TRELLO </a:t>
            </a:r>
            <a:r>
              <a:rPr sz="4400" b="1" dirty="0">
                <a:latin typeface="Calibri"/>
                <a:cs typeface="Calibri"/>
              </a:rPr>
              <a:t>is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versatile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200374"/>
            <a:ext cx="6858000" cy="2979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4955"/>
          </a:xfrm>
          <a:custGeom>
            <a:avLst/>
            <a:gdLst/>
            <a:ahLst/>
            <a:cxnLst/>
            <a:rect l="l" t="t" r="r" b="b"/>
            <a:pathLst>
              <a:path w="9144000" h="274955">
                <a:moveTo>
                  <a:pt x="0" y="274637"/>
                </a:moveTo>
                <a:lnTo>
                  <a:pt x="9144000" y="274637"/>
                </a:lnTo>
                <a:lnTo>
                  <a:pt x="91440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3999"/>
                </a:moveTo>
                <a:lnTo>
                  <a:pt x="9144000" y="53339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8365" y="549910"/>
            <a:ext cx="7964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You </a:t>
            </a:r>
            <a:r>
              <a:rPr sz="4000" spc="-15" dirty="0"/>
              <a:t>can </a:t>
            </a:r>
            <a:r>
              <a:rPr sz="4000" spc="-5" dirty="0"/>
              <a:t>use </a:t>
            </a:r>
            <a:r>
              <a:rPr sz="4000" spc="-20" dirty="0"/>
              <a:t>TRELLO </a:t>
            </a:r>
            <a:r>
              <a:rPr sz="4000" spc="-5" dirty="0"/>
              <a:t>in </a:t>
            </a:r>
            <a:r>
              <a:rPr sz="4000" spc="-25" dirty="0"/>
              <a:t>many </a:t>
            </a:r>
            <a:r>
              <a:rPr sz="4000" spc="-40" dirty="0"/>
              <a:t>ways</a:t>
            </a:r>
            <a:r>
              <a:rPr sz="4000" spc="160" dirty="0"/>
              <a:t> </a:t>
            </a:r>
            <a:r>
              <a:rPr sz="4000" spc="-30" dirty="0"/>
              <a:t>like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153236" y="1907032"/>
            <a:ext cx="2595880" cy="1950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9700" y="4457839"/>
            <a:ext cx="2819400" cy="211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9700" y="1981200"/>
            <a:ext cx="2819400" cy="187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4428286"/>
            <a:ext cx="2578862" cy="2045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4850" y="1943100"/>
            <a:ext cx="0" cy="2105025"/>
          </a:xfrm>
          <a:custGeom>
            <a:avLst/>
            <a:gdLst/>
            <a:ahLst/>
            <a:cxnLst/>
            <a:rect l="l" t="t" r="r" b="b"/>
            <a:pathLst>
              <a:path h="2105025">
                <a:moveTo>
                  <a:pt x="0" y="0"/>
                </a:moveTo>
                <a:lnTo>
                  <a:pt x="0" y="2105025"/>
                </a:lnTo>
              </a:path>
            </a:pathLst>
          </a:custGeom>
          <a:ln w="1143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4850" y="4159503"/>
            <a:ext cx="0" cy="2211070"/>
          </a:xfrm>
          <a:custGeom>
            <a:avLst/>
            <a:gdLst/>
            <a:ahLst/>
            <a:cxnLst/>
            <a:rect l="l" t="t" r="r" b="b"/>
            <a:pathLst>
              <a:path h="2211070">
                <a:moveTo>
                  <a:pt x="0" y="0"/>
                </a:moveTo>
                <a:lnTo>
                  <a:pt x="0" y="2210447"/>
                </a:lnTo>
              </a:path>
            </a:pathLst>
          </a:custGeom>
          <a:ln w="1143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5950" y="4086225"/>
            <a:ext cx="5257800" cy="35560"/>
          </a:xfrm>
          <a:custGeom>
            <a:avLst/>
            <a:gdLst/>
            <a:ahLst/>
            <a:cxnLst/>
            <a:rect l="l" t="t" r="r" b="b"/>
            <a:pathLst>
              <a:path w="5257800" h="35560">
                <a:moveTo>
                  <a:pt x="0" y="0"/>
                </a:moveTo>
                <a:lnTo>
                  <a:pt x="5257800" y="35179"/>
                </a:lnTo>
              </a:path>
            </a:pathLst>
          </a:custGeom>
          <a:ln w="7619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1590" y="481329"/>
            <a:ext cx="69602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Personal </a:t>
            </a:r>
            <a:r>
              <a:rPr sz="4800" spc="-10" dirty="0"/>
              <a:t>and </a:t>
            </a:r>
            <a:r>
              <a:rPr sz="4800" spc="-105" dirty="0"/>
              <a:t>Team</a:t>
            </a:r>
            <a:r>
              <a:rPr sz="4800" spc="-30" dirty="0"/>
              <a:t> </a:t>
            </a:r>
            <a:r>
              <a:rPr sz="4800" spc="-10" dirty="0"/>
              <a:t>Projects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4953000" y="2377058"/>
            <a:ext cx="3067811" cy="3067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377058"/>
            <a:ext cx="3167126" cy="315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93" y="481329"/>
            <a:ext cx="7825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Collecting and </a:t>
            </a:r>
            <a:r>
              <a:rPr sz="4800" spc="-15" dirty="0"/>
              <a:t>organizing</a:t>
            </a:r>
            <a:r>
              <a:rPr sz="4800" dirty="0"/>
              <a:t> </a:t>
            </a:r>
            <a:r>
              <a:rPr sz="4800" spc="-5" dirty="0"/>
              <a:t>Ideas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446037" y="2127504"/>
            <a:ext cx="4276318" cy="4439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2285974"/>
            <a:ext cx="3761104" cy="3924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685" y="549910"/>
            <a:ext cx="81794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And </a:t>
            </a:r>
            <a:r>
              <a:rPr sz="4000" spc="-50" dirty="0"/>
              <a:t>Trello </a:t>
            </a:r>
            <a:r>
              <a:rPr sz="4000" spc="-20" dirty="0"/>
              <a:t>works </a:t>
            </a:r>
            <a:r>
              <a:rPr sz="4000" spc="-5" dirty="0"/>
              <a:t>in </a:t>
            </a:r>
            <a:r>
              <a:rPr sz="4000" spc="-20" dirty="0"/>
              <a:t>different</a:t>
            </a:r>
            <a:r>
              <a:rPr sz="4000" spc="60" dirty="0"/>
              <a:t> </a:t>
            </a:r>
            <a:r>
              <a:rPr sz="4000" spc="-15" dirty="0"/>
              <a:t>platforms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41029" y="2279904"/>
            <a:ext cx="8372842" cy="413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438361"/>
            <a:ext cx="7858125" cy="3618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162" y="481329"/>
            <a:ext cx="69507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/>
              <a:t>Ready to </a:t>
            </a:r>
            <a:r>
              <a:rPr sz="4800" spc="-40" dirty="0"/>
              <a:t>make </a:t>
            </a:r>
            <a:r>
              <a:rPr sz="4800" dirty="0"/>
              <a:t>an</a:t>
            </a:r>
            <a:r>
              <a:rPr sz="4800" spc="-25" dirty="0"/>
              <a:t> </a:t>
            </a:r>
            <a:r>
              <a:rPr sz="4800" spc="-10" dirty="0"/>
              <a:t>account?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612415" y="2514600"/>
            <a:ext cx="3678562" cy="302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104" y="380746"/>
            <a:ext cx="51758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Go </a:t>
            </a:r>
            <a:r>
              <a:rPr sz="6000" spc="-30" dirty="0"/>
              <a:t>to</a:t>
            </a:r>
            <a:r>
              <a:rPr sz="6000" spc="-50" dirty="0"/>
              <a:t> </a:t>
            </a:r>
            <a:r>
              <a:rPr sz="6000" spc="-15" dirty="0">
                <a:solidFill>
                  <a:srgbClr val="E36C09"/>
                </a:solidFill>
              </a:rPr>
              <a:t>trello.com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845810" y="1975104"/>
            <a:ext cx="7601726" cy="438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133663"/>
            <a:ext cx="7086600" cy="3870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2413" y="380746"/>
            <a:ext cx="405955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Click </a:t>
            </a:r>
            <a:r>
              <a:rPr sz="6000" dirty="0">
                <a:solidFill>
                  <a:srgbClr val="E36C09"/>
                </a:solidFill>
              </a:rPr>
              <a:t>Sign</a:t>
            </a:r>
            <a:r>
              <a:rPr sz="6000" spc="-70" dirty="0">
                <a:solidFill>
                  <a:srgbClr val="E36C09"/>
                </a:solidFill>
              </a:rPr>
              <a:t> </a:t>
            </a:r>
            <a:r>
              <a:rPr sz="6000" dirty="0">
                <a:solidFill>
                  <a:srgbClr val="E36C09"/>
                </a:solidFill>
              </a:rPr>
              <a:t>Up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1836433" y="2279890"/>
            <a:ext cx="5638780" cy="4108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438349"/>
            <a:ext cx="5124450" cy="3593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023436"/>
            <a:ext cx="722566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i="1" dirty="0">
                <a:latin typeface="Freestyle Script"/>
                <a:cs typeface="Freestyle Script"/>
              </a:rPr>
              <a:t>And organize </a:t>
            </a:r>
            <a:r>
              <a:rPr sz="8800" b="1" i="1" spc="-10" dirty="0">
                <a:latin typeface="Freestyle Script"/>
                <a:cs typeface="Freestyle Script"/>
              </a:rPr>
              <a:t>your</a:t>
            </a:r>
            <a:r>
              <a:rPr sz="8800" b="1" i="1" spc="-80" dirty="0">
                <a:latin typeface="Freestyle Script"/>
                <a:cs typeface="Freestyle Script"/>
              </a:rPr>
              <a:t> </a:t>
            </a:r>
            <a:r>
              <a:rPr sz="8800" b="1" i="1" dirty="0">
                <a:latin typeface="Freestyle Script"/>
                <a:cs typeface="Freestyle Script"/>
              </a:rPr>
              <a:t>ideas..</a:t>
            </a:r>
            <a:endParaRPr sz="880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905000"/>
            <a:ext cx="6952996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436829"/>
            <a:ext cx="39497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How </a:t>
            </a:r>
            <a:r>
              <a:rPr sz="6600" spc="-40" dirty="0"/>
              <a:t>to</a:t>
            </a:r>
            <a:r>
              <a:rPr sz="6600" spc="-85" dirty="0"/>
              <a:t> </a:t>
            </a:r>
            <a:r>
              <a:rPr sz="6600" dirty="0"/>
              <a:t>use</a:t>
            </a:r>
            <a:endParaRPr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954" y="431038"/>
            <a:ext cx="7232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Fill up all </a:t>
            </a:r>
            <a:r>
              <a:rPr sz="5400" spc="-5" dirty="0"/>
              <a:t>the </a:t>
            </a:r>
            <a:r>
              <a:rPr sz="5400" dirty="0"/>
              <a:t>needed</a:t>
            </a:r>
            <a:r>
              <a:rPr sz="5400" spc="-90" dirty="0"/>
              <a:t> </a:t>
            </a:r>
            <a:r>
              <a:rPr sz="5400" spc="-35" dirty="0"/>
              <a:t>info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1226819" y="2002547"/>
            <a:ext cx="3419855" cy="467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2160523"/>
            <a:ext cx="2905125" cy="4164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3048000"/>
            <a:ext cx="2495550" cy="249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4955"/>
          </a:xfrm>
          <a:custGeom>
            <a:avLst/>
            <a:gdLst/>
            <a:ahLst/>
            <a:cxnLst/>
            <a:rect l="l" t="t" r="r" b="b"/>
            <a:pathLst>
              <a:path w="9144000" h="274955">
                <a:moveTo>
                  <a:pt x="0" y="274637"/>
                </a:moveTo>
                <a:lnTo>
                  <a:pt x="9144000" y="274637"/>
                </a:lnTo>
                <a:lnTo>
                  <a:pt x="91440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3999"/>
                </a:moveTo>
                <a:lnTo>
                  <a:pt x="9144000" y="53339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0026" y="549910"/>
            <a:ext cx="7606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Or sign up </a:t>
            </a:r>
            <a:r>
              <a:rPr sz="4000" spc="-10" dirty="0"/>
              <a:t>with </a:t>
            </a:r>
            <a:r>
              <a:rPr sz="4000" spc="-15" dirty="0"/>
              <a:t>your </a:t>
            </a:r>
            <a:r>
              <a:rPr sz="4000" spc="-10" dirty="0"/>
              <a:t>google</a:t>
            </a:r>
            <a:r>
              <a:rPr sz="4000" spc="50" dirty="0"/>
              <a:t> </a:t>
            </a:r>
            <a:r>
              <a:rPr sz="4000" spc="-15" dirty="0"/>
              <a:t>account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12875" y="1862327"/>
            <a:ext cx="3607308" cy="495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8697" y="2057336"/>
            <a:ext cx="3018790" cy="436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3455" y="2743200"/>
            <a:ext cx="2580894" cy="2472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186" y="616965"/>
            <a:ext cx="7331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For </a:t>
            </a:r>
            <a:r>
              <a:rPr sz="3200" dirty="0"/>
              <a:t>this </a:t>
            </a:r>
            <a:r>
              <a:rPr sz="3200" spc="-5" dirty="0"/>
              <a:t>tutorial, </a:t>
            </a:r>
            <a:r>
              <a:rPr sz="3200" spc="-10" dirty="0"/>
              <a:t>we </a:t>
            </a:r>
            <a:r>
              <a:rPr sz="3200" dirty="0"/>
              <a:t>use our </a:t>
            </a:r>
            <a:r>
              <a:rPr sz="3200" spc="-5" dirty="0"/>
              <a:t>google</a:t>
            </a:r>
            <a:r>
              <a:rPr sz="3200" spc="-80" dirty="0"/>
              <a:t> </a:t>
            </a:r>
            <a:r>
              <a:rPr sz="3200" spc="-5" dirty="0"/>
              <a:t>account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446020" y="2737130"/>
            <a:ext cx="4773168" cy="207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2895600"/>
            <a:ext cx="4258945" cy="1558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882" y="437134"/>
            <a:ext cx="68605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735" marR="5080" indent="-193167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Click </a:t>
            </a:r>
            <a:r>
              <a:rPr sz="2800" spc="-5" dirty="0"/>
              <a:t>on the “I </a:t>
            </a:r>
            <a:r>
              <a:rPr sz="2800" spc="-30" dirty="0"/>
              <a:t>accept..” </a:t>
            </a:r>
            <a:r>
              <a:rPr sz="2800" spc="-15" dirty="0"/>
              <a:t>button to agree </a:t>
            </a:r>
            <a:r>
              <a:rPr sz="2800" spc="-5" dirty="0"/>
              <a:t>on the  </a:t>
            </a:r>
            <a:r>
              <a:rPr sz="2800" spc="-15" dirty="0"/>
              <a:t>terms </a:t>
            </a:r>
            <a:r>
              <a:rPr sz="2800" spc="-5" dirty="0"/>
              <a:t>and</a:t>
            </a:r>
            <a:r>
              <a:rPr sz="2800" spc="25" dirty="0"/>
              <a:t> </a:t>
            </a:r>
            <a:r>
              <a:rPr sz="2800" spc="-5" dirty="0"/>
              <a:t>condition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988806" y="2279904"/>
            <a:ext cx="5430032" cy="421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2438400"/>
            <a:ext cx="4914900" cy="369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2843" y="2453622"/>
            <a:ext cx="6347442" cy="305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8247" y="2612517"/>
            <a:ext cx="5831966" cy="2542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477" y="762000"/>
            <a:ext cx="2895600" cy="3054350"/>
          </a:xfrm>
          <a:custGeom>
            <a:avLst/>
            <a:gdLst/>
            <a:ahLst/>
            <a:cxnLst/>
            <a:rect l="l" t="t" r="r" b="b"/>
            <a:pathLst>
              <a:path w="2895600" h="3054350">
                <a:moveTo>
                  <a:pt x="1206500" y="2714625"/>
                </a:moveTo>
                <a:lnTo>
                  <a:pt x="482600" y="2714625"/>
                </a:lnTo>
                <a:lnTo>
                  <a:pt x="844550" y="3053969"/>
                </a:lnTo>
                <a:lnTo>
                  <a:pt x="1206500" y="2714625"/>
                </a:lnTo>
                <a:close/>
              </a:path>
              <a:path w="2895600" h="3054350">
                <a:moveTo>
                  <a:pt x="2443099" y="0"/>
                </a:moveTo>
                <a:lnTo>
                  <a:pt x="452374" y="0"/>
                </a:lnTo>
                <a:lnTo>
                  <a:pt x="403088" y="2654"/>
                </a:lnTo>
                <a:lnTo>
                  <a:pt x="355338" y="10435"/>
                </a:lnTo>
                <a:lnTo>
                  <a:pt x="309400" y="23066"/>
                </a:lnTo>
                <a:lnTo>
                  <a:pt x="265550" y="40270"/>
                </a:lnTo>
                <a:lnTo>
                  <a:pt x="224065" y="61773"/>
                </a:lnTo>
                <a:lnTo>
                  <a:pt x="185220" y="87298"/>
                </a:lnTo>
                <a:lnTo>
                  <a:pt x="149292" y="116570"/>
                </a:lnTo>
                <a:lnTo>
                  <a:pt x="116557" y="149311"/>
                </a:lnTo>
                <a:lnTo>
                  <a:pt x="87290" y="185248"/>
                </a:lnTo>
                <a:lnTo>
                  <a:pt x="61769" y="224103"/>
                </a:lnTo>
                <a:lnTo>
                  <a:pt x="40268" y="265600"/>
                </a:lnTo>
                <a:lnTo>
                  <a:pt x="23065" y="309465"/>
                </a:lnTo>
                <a:lnTo>
                  <a:pt x="10435" y="355420"/>
                </a:lnTo>
                <a:lnTo>
                  <a:pt x="2654" y="403191"/>
                </a:lnTo>
                <a:lnTo>
                  <a:pt x="0" y="452500"/>
                </a:lnTo>
                <a:lnTo>
                  <a:pt x="0" y="2262124"/>
                </a:lnTo>
                <a:lnTo>
                  <a:pt x="2654" y="2311433"/>
                </a:lnTo>
                <a:lnTo>
                  <a:pt x="10435" y="2359204"/>
                </a:lnTo>
                <a:lnTo>
                  <a:pt x="23065" y="2405159"/>
                </a:lnTo>
                <a:lnTo>
                  <a:pt x="40268" y="2449024"/>
                </a:lnTo>
                <a:lnTo>
                  <a:pt x="61769" y="2490521"/>
                </a:lnTo>
                <a:lnTo>
                  <a:pt x="87290" y="2529376"/>
                </a:lnTo>
                <a:lnTo>
                  <a:pt x="116557" y="2565313"/>
                </a:lnTo>
                <a:lnTo>
                  <a:pt x="149292" y="2598054"/>
                </a:lnTo>
                <a:lnTo>
                  <a:pt x="185220" y="2627326"/>
                </a:lnTo>
                <a:lnTo>
                  <a:pt x="224065" y="2652851"/>
                </a:lnTo>
                <a:lnTo>
                  <a:pt x="265550" y="2674354"/>
                </a:lnTo>
                <a:lnTo>
                  <a:pt x="309400" y="2691558"/>
                </a:lnTo>
                <a:lnTo>
                  <a:pt x="355338" y="2704189"/>
                </a:lnTo>
                <a:lnTo>
                  <a:pt x="403088" y="2711970"/>
                </a:lnTo>
                <a:lnTo>
                  <a:pt x="452374" y="2714625"/>
                </a:lnTo>
                <a:lnTo>
                  <a:pt x="2443099" y="2714625"/>
                </a:lnTo>
                <a:lnTo>
                  <a:pt x="2492408" y="2711970"/>
                </a:lnTo>
                <a:lnTo>
                  <a:pt x="2540179" y="2704189"/>
                </a:lnTo>
                <a:lnTo>
                  <a:pt x="2586134" y="2691558"/>
                </a:lnTo>
                <a:lnTo>
                  <a:pt x="2629999" y="2674354"/>
                </a:lnTo>
                <a:lnTo>
                  <a:pt x="2671496" y="2652851"/>
                </a:lnTo>
                <a:lnTo>
                  <a:pt x="2710351" y="2627326"/>
                </a:lnTo>
                <a:lnTo>
                  <a:pt x="2746288" y="2598054"/>
                </a:lnTo>
                <a:lnTo>
                  <a:pt x="2779029" y="2565313"/>
                </a:lnTo>
                <a:lnTo>
                  <a:pt x="2808301" y="2529376"/>
                </a:lnTo>
                <a:lnTo>
                  <a:pt x="2833826" y="2490521"/>
                </a:lnTo>
                <a:lnTo>
                  <a:pt x="2855329" y="2449024"/>
                </a:lnTo>
                <a:lnTo>
                  <a:pt x="2872533" y="2405159"/>
                </a:lnTo>
                <a:lnTo>
                  <a:pt x="2885164" y="2359204"/>
                </a:lnTo>
                <a:lnTo>
                  <a:pt x="2892945" y="2311433"/>
                </a:lnTo>
                <a:lnTo>
                  <a:pt x="2895600" y="2262124"/>
                </a:lnTo>
                <a:lnTo>
                  <a:pt x="2895600" y="452500"/>
                </a:lnTo>
                <a:lnTo>
                  <a:pt x="2892945" y="403191"/>
                </a:lnTo>
                <a:lnTo>
                  <a:pt x="2885164" y="355420"/>
                </a:lnTo>
                <a:lnTo>
                  <a:pt x="2872533" y="309465"/>
                </a:lnTo>
                <a:lnTo>
                  <a:pt x="2855329" y="265600"/>
                </a:lnTo>
                <a:lnTo>
                  <a:pt x="2833826" y="224103"/>
                </a:lnTo>
                <a:lnTo>
                  <a:pt x="2808301" y="185248"/>
                </a:lnTo>
                <a:lnTo>
                  <a:pt x="2779029" y="149311"/>
                </a:lnTo>
                <a:lnTo>
                  <a:pt x="2746288" y="116570"/>
                </a:lnTo>
                <a:lnTo>
                  <a:pt x="2710351" y="87298"/>
                </a:lnTo>
                <a:lnTo>
                  <a:pt x="2671496" y="61773"/>
                </a:lnTo>
                <a:lnTo>
                  <a:pt x="2629999" y="40270"/>
                </a:lnTo>
                <a:lnTo>
                  <a:pt x="2586134" y="23066"/>
                </a:lnTo>
                <a:lnTo>
                  <a:pt x="2540179" y="10435"/>
                </a:lnTo>
                <a:lnTo>
                  <a:pt x="2492408" y="2654"/>
                </a:lnTo>
                <a:lnTo>
                  <a:pt x="2443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5477" y="762000"/>
            <a:ext cx="2895600" cy="3054350"/>
          </a:xfrm>
          <a:custGeom>
            <a:avLst/>
            <a:gdLst/>
            <a:ahLst/>
            <a:cxnLst/>
            <a:rect l="l" t="t" r="r" b="b"/>
            <a:pathLst>
              <a:path w="2895600" h="3054350">
                <a:moveTo>
                  <a:pt x="0" y="452500"/>
                </a:moveTo>
                <a:lnTo>
                  <a:pt x="2654" y="403191"/>
                </a:lnTo>
                <a:lnTo>
                  <a:pt x="10435" y="355420"/>
                </a:lnTo>
                <a:lnTo>
                  <a:pt x="23065" y="309465"/>
                </a:lnTo>
                <a:lnTo>
                  <a:pt x="40268" y="265600"/>
                </a:lnTo>
                <a:lnTo>
                  <a:pt x="61769" y="224103"/>
                </a:lnTo>
                <a:lnTo>
                  <a:pt x="87290" y="185248"/>
                </a:lnTo>
                <a:lnTo>
                  <a:pt x="116557" y="149311"/>
                </a:lnTo>
                <a:lnTo>
                  <a:pt x="149292" y="116570"/>
                </a:lnTo>
                <a:lnTo>
                  <a:pt x="185220" y="87298"/>
                </a:lnTo>
                <a:lnTo>
                  <a:pt x="224065" y="61773"/>
                </a:lnTo>
                <a:lnTo>
                  <a:pt x="265550" y="40270"/>
                </a:lnTo>
                <a:lnTo>
                  <a:pt x="309400" y="23066"/>
                </a:lnTo>
                <a:lnTo>
                  <a:pt x="355338" y="10435"/>
                </a:lnTo>
                <a:lnTo>
                  <a:pt x="403088" y="2654"/>
                </a:lnTo>
                <a:lnTo>
                  <a:pt x="452374" y="0"/>
                </a:lnTo>
                <a:lnTo>
                  <a:pt x="482600" y="0"/>
                </a:lnTo>
                <a:lnTo>
                  <a:pt x="1206500" y="0"/>
                </a:lnTo>
                <a:lnTo>
                  <a:pt x="2443099" y="0"/>
                </a:lnTo>
                <a:lnTo>
                  <a:pt x="2492408" y="2654"/>
                </a:lnTo>
                <a:lnTo>
                  <a:pt x="2540179" y="10435"/>
                </a:lnTo>
                <a:lnTo>
                  <a:pt x="2586134" y="23066"/>
                </a:lnTo>
                <a:lnTo>
                  <a:pt x="2629999" y="40270"/>
                </a:lnTo>
                <a:lnTo>
                  <a:pt x="2671496" y="61773"/>
                </a:lnTo>
                <a:lnTo>
                  <a:pt x="2710351" y="87298"/>
                </a:lnTo>
                <a:lnTo>
                  <a:pt x="2746288" y="116570"/>
                </a:lnTo>
                <a:lnTo>
                  <a:pt x="2779029" y="149311"/>
                </a:lnTo>
                <a:lnTo>
                  <a:pt x="2808301" y="185248"/>
                </a:lnTo>
                <a:lnTo>
                  <a:pt x="2833826" y="224103"/>
                </a:lnTo>
                <a:lnTo>
                  <a:pt x="2855329" y="265600"/>
                </a:lnTo>
                <a:lnTo>
                  <a:pt x="2872533" y="309465"/>
                </a:lnTo>
                <a:lnTo>
                  <a:pt x="2885164" y="355420"/>
                </a:lnTo>
                <a:lnTo>
                  <a:pt x="2892945" y="403191"/>
                </a:lnTo>
                <a:lnTo>
                  <a:pt x="2895600" y="452500"/>
                </a:lnTo>
                <a:lnTo>
                  <a:pt x="2895600" y="1583563"/>
                </a:lnTo>
                <a:lnTo>
                  <a:pt x="2895600" y="2262124"/>
                </a:lnTo>
                <a:lnTo>
                  <a:pt x="2892945" y="2311433"/>
                </a:lnTo>
                <a:lnTo>
                  <a:pt x="2885164" y="2359204"/>
                </a:lnTo>
                <a:lnTo>
                  <a:pt x="2872533" y="2405159"/>
                </a:lnTo>
                <a:lnTo>
                  <a:pt x="2855329" y="2449024"/>
                </a:lnTo>
                <a:lnTo>
                  <a:pt x="2833826" y="2490521"/>
                </a:lnTo>
                <a:lnTo>
                  <a:pt x="2808301" y="2529376"/>
                </a:lnTo>
                <a:lnTo>
                  <a:pt x="2779029" y="2565313"/>
                </a:lnTo>
                <a:lnTo>
                  <a:pt x="2746288" y="2598054"/>
                </a:lnTo>
                <a:lnTo>
                  <a:pt x="2710351" y="2627326"/>
                </a:lnTo>
                <a:lnTo>
                  <a:pt x="2671496" y="2652851"/>
                </a:lnTo>
                <a:lnTo>
                  <a:pt x="2629999" y="2674354"/>
                </a:lnTo>
                <a:lnTo>
                  <a:pt x="2586134" y="2691558"/>
                </a:lnTo>
                <a:lnTo>
                  <a:pt x="2540179" y="2704189"/>
                </a:lnTo>
                <a:lnTo>
                  <a:pt x="2492408" y="2711970"/>
                </a:lnTo>
                <a:lnTo>
                  <a:pt x="2443099" y="2714625"/>
                </a:lnTo>
                <a:lnTo>
                  <a:pt x="1206500" y="2714625"/>
                </a:lnTo>
                <a:lnTo>
                  <a:pt x="844550" y="3053969"/>
                </a:lnTo>
                <a:lnTo>
                  <a:pt x="482600" y="2714625"/>
                </a:lnTo>
                <a:lnTo>
                  <a:pt x="452374" y="2714625"/>
                </a:lnTo>
                <a:lnTo>
                  <a:pt x="403088" y="2711970"/>
                </a:lnTo>
                <a:lnTo>
                  <a:pt x="355338" y="2704189"/>
                </a:lnTo>
                <a:lnTo>
                  <a:pt x="309400" y="2691558"/>
                </a:lnTo>
                <a:lnTo>
                  <a:pt x="265550" y="2674354"/>
                </a:lnTo>
                <a:lnTo>
                  <a:pt x="224065" y="2652851"/>
                </a:lnTo>
                <a:lnTo>
                  <a:pt x="185220" y="2627326"/>
                </a:lnTo>
                <a:lnTo>
                  <a:pt x="149292" y="2598054"/>
                </a:lnTo>
                <a:lnTo>
                  <a:pt x="116557" y="2565313"/>
                </a:lnTo>
                <a:lnTo>
                  <a:pt x="87290" y="2529376"/>
                </a:lnTo>
                <a:lnTo>
                  <a:pt x="61769" y="2490521"/>
                </a:lnTo>
                <a:lnTo>
                  <a:pt x="40268" y="2449024"/>
                </a:lnTo>
                <a:lnTo>
                  <a:pt x="23065" y="2405159"/>
                </a:lnTo>
                <a:lnTo>
                  <a:pt x="10435" y="2359204"/>
                </a:lnTo>
                <a:lnTo>
                  <a:pt x="2654" y="2311433"/>
                </a:lnTo>
                <a:lnTo>
                  <a:pt x="0" y="2262124"/>
                </a:lnTo>
                <a:lnTo>
                  <a:pt x="0" y="1583563"/>
                </a:lnTo>
                <a:lnTo>
                  <a:pt x="0" y="452500"/>
                </a:lnTo>
                <a:close/>
              </a:path>
            </a:pathLst>
          </a:custGeom>
          <a:ln w="762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18377" y="1090167"/>
            <a:ext cx="2209800" cy="2058670"/>
          </a:xfrm>
          <a:custGeom>
            <a:avLst/>
            <a:gdLst/>
            <a:ahLst/>
            <a:cxnLst/>
            <a:rect l="l" t="t" r="r" b="b"/>
            <a:pathLst>
              <a:path w="2209800" h="2058670">
                <a:moveTo>
                  <a:pt x="0" y="2058415"/>
                </a:moveTo>
                <a:lnTo>
                  <a:pt x="2209800" y="2058415"/>
                </a:lnTo>
                <a:lnTo>
                  <a:pt x="2209800" y="0"/>
                </a:lnTo>
                <a:lnTo>
                  <a:pt x="0" y="0"/>
                </a:lnTo>
                <a:lnTo>
                  <a:pt x="0" y="205841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09435" y="1230629"/>
            <a:ext cx="20300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Trello </a:t>
            </a:r>
            <a:r>
              <a:rPr sz="2800" spc="-10" dirty="0"/>
              <a:t>will </a:t>
            </a:r>
            <a:r>
              <a:rPr sz="2800" spc="-5" dirty="0"/>
              <a:t>ask  permission  </a:t>
            </a:r>
            <a:r>
              <a:rPr sz="2800" spc="-20" dirty="0"/>
              <a:t>for </a:t>
            </a:r>
            <a:r>
              <a:rPr sz="2800" spc="-10" dirty="0"/>
              <a:t>your</a:t>
            </a:r>
            <a:r>
              <a:rPr sz="2800" spc="-45" dirty="0"/>
              <a:t> </a:t>
            </a:r>
            <a:r>
              <a:rPr sz="2800" spc="-5" dirty="0"/>
              <a:t>basic  </a:t>
            </a:r>
            <a:r>
              <a:rPr sz="2800" spc="-10" dirty="0"/>
              <a:t>profile</a:t>
            </a:r>
            <a:r>
              <a:rPr sz="2800" spc="-15" dirty="0"/>
              <a:t> </a:t>
            </a:r>
            <a:r>
              <a:rPr sz="2800" spc="-20" dirty="0"/>
              <a:t>info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414527" y="1405127"/>
            <a:ext cx="5178552" cy="494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600200"/>
            <a:ext cx="4591050" cy="436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4017264"/>
            <a:ext cx="2511171" cy="2193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0745" y="481329"/>
            <a:ext cx="3301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7325" algn="l"/>
              </a:tabLst>
            </a:pPr>
            <a:r>
              <a:rPr sz="4800" spc="-5" dirty="0"/>
              <a:t>Clic</a:t>
            </a:r>
            <a:r>
              <a:rPr sz="4800" dirty="0"/>
              <a:t>k	</a:t>
            </a:r>
            <a:r>
              <a:rPr sz="4800" dirty="0">
                <a:solidFill>
                  <a:srgbClr val="E36C09"/>
                </a:solidFill>
              </a:rPr>
              <a:t>AL</a:t>
            </a:r>
            <a:r>
              <a:rPr sz="4800" spc="-100" dirty="0">
                <a:solidFill>
                  <a:srgbClr val="E36C09"/>
                </a:solidFill>
              </a:rPr>
              <a:t>L</a:t>
            </a:r>
            <a:r>
              <a:rPr sz="4800" spc="-55" dirty="0">
                <a:solidFill>
                  <a:srgbClr val="E36C09"/>
                </a:solidFill>
              </a:rPr>
              <a:t>O</a:t>
            </a:r>
            <a:r>
              <a:rPr sz="4800" dirty="0">
                <a:solidFill>
                  <a:srgbClr val="E36C09"/>
                </a:solidFill>
              </a:rPr>
              <a:t>W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362184" y="2048243"/>
            <a:ext cx="4840246" cy="452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7742" y="2207666"/>
            <a:ext cx="4324350" cy="4004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582" y="583438"/>
            <a:ext cx="784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 </a:t>
            </a:r>
            <a:r>
              <a:rPr spc="-5" dirty="0"/>
              <a:t>email </a:t>
            </a:r>
            <a:r>
              <a:rPr spc="-10" dirty="0"/>
              <a:t>confirmation </a:t>
            </a:r>
            <a:r>
              <a:rPr spc="-5" dirty="0"/>
              <a:t>will </a:t>
            </a:r>
            <a:r>
              <a:rPr dirty="0"/>
              <a:t>be </a:t>
            </a:r>
            <a:r>
              <a:rPr spc="-10" dirty="0"/>
              <a:t>sent </a:t>
            </a:r>
            <a:r>
              <a:rPr spc="-20" dirty="0"/>
              <a:t>to </a:t>
            </a:r>
            <a:r>
              <a:rPr spc="-10" dirty="0"/>
              <a:t>you</a:t>
            </a:r>
          </a:p>
        </p:txBody>
      </p:sp>
      <p:sp>
        <p:nvSpPr>
          <p:cNvPr id="4" name="object 4"/>
          <p:cNvSpPr/>
          <p:nvPr/>
        </p:nvSpPr>
        <p:spPr>
          <a:xfrm>
            <a:off x="617210" y="2813304"/>
            <a:ext cx="8269237" cy="189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971800"/>
            <a:ext cx="7754874" cy="1382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1506" y="583438"/>
            <a:ext cx="6776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Open </a:t>
            </a:r>
            <a:r>
              <a:rPr dirty="0"/>
              <a:t>the </a:t>
            </a:r>
            <a:r>
              <a:rPr spc="-5" dirty="0"/>
              <a:t>email </a:t>
            </a:r>
            <a:r>
              <a:rPr dirty="0"/>
              <a:t>and click </a:t>
            </a:r>
            <a:r>
              <a:rPr spc="-20" dirty="0"/>
              <a:t>to</a:t>
            </a:r>
            <a:r>
              <a:rPr spc="-65" dirty="0"/>
              <a:t> </a:t>
            </a:r>
            <a:r>
              <a:rPr spc="-10" dirty="0"/>
              <a:t>confirm</a:t>
            </a:r>
          </a:p>
        </p:txBody>
      </p:sp>
      <p:sp>
        <p:nvSpPr>
          <p:cNvPr id="4" name="object 4"/>
          <p:cNvSpPr/>
          <p:nvPr/>
        </p:nvSpPr>
        <p:spPr>
          <a:xfrm>
            <a:off x="1379219" y="2279888"/>
            <a:ext cx="6240780" cy="361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438400"/>
            <a:ext cx="5725795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536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5613" y="395732"/>
            <a:ext cx="6192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Welcome </a:t>
            </a:r>
            <a:r>
              <a:rPr spc="-20" dirty="0"/>
              <a:t>to </a:t>
            </a:r>
            <a:r>
              <a:rPr spc="-10" dirty="0"/>
              <a:t>your </a:t>
            </a:r>
            <a:r>
              <a:rPr sz="4800" i="1" spc="-20" dirty="0">
                <a:latin typeface="Brush Script MT"/>
                <a:cs typeface="Brush Script MT"/>
              </a:rPr>
              <a:t>Trello</a:t>
            </a:r>
            <a:r>
              <a:rPr sz="4800" i="1" spc="-565" dirty="0">
                <a:latin typeface="Brush Script MT"/>
                <a:cs typeface="Brush Script MT"/>
              </a:rPr>
              <a:t> </a:t>
            </a:r>
            <a:r>
              <a:rPr spc="-10" dirty="0"/>
              <a:t>Account</a:t>
            </a:r>
            <a:endParaRPr sz="4800">
              <a:latin typeface="Brush Script MT"/>
              <a:cs typeface="Brush Script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0" y="1991880"/>
            <a:ext cx="7944625" cy="451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151252"/>
            <a:ext cx="7429500" cy="4003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810000"/>
            <a:ext cx="2143125" cy="2143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729" y="1086052"/>
            <a:ext cx="57073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Hi </a:t>
            </a:r>
            <a:r>
              <a:rPr sz="4400" spc="-15" dirty="0"/>
              <a:t>There! </a:t>
            </a:r>
            <a:r>
              <a:rPr sz="4400" spc="-25" dirty="0"/>
              <a:t>I’m</a:t>
            </a:r>
            <a:r>
              <a:rPr sz="4400" spc="-30" dirty="0"/>
              <a:t> </a:t>
            </a:r>
            <a:r>
              <a:rPr sz="4400" spc="-75" dirty="0"/>
              <a:t>Taco!</a:t>
            </a:r>
            <a:endParaRPr sz="4400"/>
          </a:p>
          <a:p>
            <a:pPr algn="ctr">
              <a:lnSpc>
                <a:spcPct val="100000"/>
              </a:lnSpc>
            </a:pPr>
            <a:r>
              <a:rPr sz="4400" spc="-20" dirty="0"/>
              <a:t>I’m </a:t>
            </a:r>
            <a:r>
              <a:rPr sz="4400" spc="-70" dirty="0"/>
              <a:t>Trello’s </a:t>
            </a:r>
            <a:r>
              <a:rPr sz="4400" spc="-25" dirty="0"/>
              <a:t>spokes</a:t>
            </a:r>
            <a:r>
              <a:rPr sz="4400" dirty="0"/>
              <a:t> </a:t>
            </a:r>
            <a:r>
              <a:rPr sz="4400" spc="-5" dirty="0"/>
              <a:t>husky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505450" y="3657600"/>
            <a:ext cx="2495550" cy="249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762000"/>
            <a:ext cx="6553200" cy="2599055"/>
          </a:xfrm>
          <a:custGeom>
            <a:avLst/>
            <a:gdLst/>
            <a:ahLst/>
            <a:cxnLst/>
            <a:rect l="l" t="t" r="r" b="b"/>
            <a:pathLst>
              <a:path w="6553200" h="2599054">
                <a:moveTo>
                  <a:pt x="0" y="381000"/>
                </a:moveTo>
                <a:lnTo>
                  <a:pt x="2968" y="333204"/>
                </a:lnTo>
                <a:lnTo>
                  <a:pt x="11634" y="287181"/>
                </a:lnTo>
                <a:lnTo>
                  <a:pt x="25643" y="243288"/>
                </a:lnTo>
                <a:lnTo>
                  <a:pt x="44636" y="201881"/>
                </a:lnTo>
                <a:lnTo>
                  <a:pt x="68257" y="163318"/>
                </a:lnTo>
                <a:lnTo>
                  <a:pt x="96149" y="127955"/>
                </a:lnTo>
                <a:lnTo>
                  <a:pt x="127955" y="96149"/>
                </a:lnTo>
                <a:lnTo>
                  <a:pt x="163318" y="68257"/>
                </a:lnTo>
                <a:lnTo>
                  <a:pt x="201881" y="44636"/>
                </a:lnTo>
                <a:lnTo>
                  <a:pt x="243288" y="25643"/>
                </a:lnTo>
                <a:lnTo>
                  <a:pt x="287181" y="11634"/>
                </a:lnTo>
                <a:lnTo>
                  <a:pt x="333204" y="2968"/>
                </a:lnTo>
                <a:lnTo>
                  <a:pt x="381000" y="0"/>
                </a:lnTo>
                <a:lnTo>
                  <a:pt x="3822700" y="0"/>
                </a:lnTo>
                <a:lnTo>
                  <a:pt x="5461000" y="0"/>
                </a:lnTo>
                <a:lnTo>
                  <a:pt x="6172200" y="0"/>
                </a:lnTo>
                <a:lnTo>
                  <a:pt x="6219995" y="2968"/>
                </a:lnTo>
                <a:lnTo>
                  <a:pt x="6266018" y="11634"/>
                </a:lnTo>
                <a:lnTo>
                  <a:pt x="6309911" y="25643"/>
                </a:lnTo>
                <a:lnTo>
                  <a:pt x="6351318" y="44636"/>
                </a:lnTo>
                <a:lnTo>
                  <a:pt x="6389881" y="68257"/>
                </a:lnTo>
                <a:lnTo>
                  <a:pt x="6425244" y="96149"/>
                </a:lnTo>
                <a:lnTo>
                  <a:pt x="6457050" y="127955"/>
                </a:lnTo>
                <a:lnTo>
                  <a:pt x="6484942" y="163318"/>
                </a:lnTo>
                <a:lnTo>
                  <a:pt x="6508563" y="201881"/>
                </a:lnTo>
                <a:lnTo>
                  <a:pt x="6527556" y="243288"/>
                </a:lnTo>
                <a:lnTo>
                  <a:pt x="6541565" y="287181"/>
                </a:lnTo>
                <a:lnTo>
                  <a:pt x="6550231" y="333204"/>
                </a:lnTo>
                <a:lnTo>
                  <a:pt x="6553200" y="381000"/>
                </a:lnTo>
                <a:lnTo>
                  <a:pt x="6553200" y="1333500"/>
                </a:lnTo>
                <a:lnTo>
                  <a:pt x="6553200" y="1905000"/>
                </a:lnTo>
                <a:lnTo>
                  <a:pt x="6550231" y="1952795"/>
                </a:lnTo>
                <a:lnTo>
                  <a:pt x="6541565" y="1998818"/>
                </a:lnTo>
                <a:lnTo>
                  <a:pt x="6527556" y="2042711"/>
                </a:lnTo>
                <a:lnTo>
                  <a:pt x="6508563" y="2084118"/>
                </a:lnTo>
                <a:lnTo>
                  <a:pt x="6484942" y="2122681"/>
                </a:lnTo>
                <a:lnTo>
                  <a:pt x="6457050" y="2158044"/>
                </a:lnTo>
                <a:lnTo>
                  <a:pt x="6425244" y="2189850"/>
                </a:lnTo>
                <a:lnTo>
                  <a:pt x="6389881" y="2217742"/>
                </a:lnTo>
                <a:lnTo>
                  <a:pt x="6351318" y="2241363"/>
                </a:lnTo>
                <a:lnTo>
                  <a:pt x="6309911" y="2260356"/>
                </a:lnTo>
                <a:lnTo>
                  <a:pt x="6266018" y="2274365"/>
                </a:lnTo>
                <a:lnTo>
                  <a:pt x="6219995" y="2283031"/>
                </a:lnTo>
                <a:lnTo>
                  <a:pt x="6172200" y="2286000"/>
                </a:lnTo>
                <a:lnTo>
                  <a:pt x="5461000" y="2286000"/>
                </a:lnTo>
                <a:lnTo>
                  <a:pt x="5650865" y="2599054"/>
                </a:lnTo>
                <a:lnTo>
                  <a:pt x="3822700" y="2286000"/>
                </a:lnTo>
                <a:lnTo>
                  <a:pt x="381000" y="2286000"/>
                </a:lnTo>
                <a:lnTo>
                  <a:pt x="333204" y="2283031"/>
                </a:lnTo>
                <a:lnTo>
                  <a:pt x="287181" y="2274365"/>
                </a:lnTo>
                <a:lnTo>
                  <a:pt x="243288" y="2260356"/>
                </a:lnTo>
                <a:lnTo>
                  <a:pt x="201881" y="2241363"/>
                </a:lnTo>
                <a:lnTo>
                  <a:pt x="163318" y="2217742"/>
                </a:lnTo>
                <a:lnTo>
                  <a:pt x="127955" y="2189850"/>
                </a:lnTo>
                <a:lnTo>
                  <a:pt x="96149" y="2158044"/>
                </a:lnTo>
                <a:lnTo>
                  <a:pt x="68257" y="2122681"/>
                </a:lnTo>
                <a:lnTo>
                  <a:pt x="44636" y="2084118"/>
                </a:lnTo>
                <a:lnTo>
                  <a:pt x="25643" y="2042711"/>
                </a:lnTo>
                <a:lnTo>
                  <a:pt x="11634" y="1998818"/>
                </a:lnTo>
                <a:lnTo>
                  <a:pt x="2968" y="1952795"/>
                </a:lnTo>
                <a:lnTo>
                  <a:pt x="0" y="1905000"/>
                </a:lnTo>
                <a:lnTo>
                  <a:pt x="0" y="1333500"/>
                </a:lnTo>
                <a:lnTo>
                  <a:pt x="0" y="381000"/>
                </a:lnTo>
                <a:close/>
              </a:path>
            </a:pathLst>
          </a:custGeom>
          <a:ln w="762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1676400" y="6377940"/>
            <a:ext cx="6400800" cy="342900"/>
          </a:xfrm>
        </p:spPr>
        <p:txBody>
          <a:bodyPr/>
          <a:lstStyle/>
          <a:p>
            <a:r>
              <a:rPr lang="en-US" dirty="0" smtClean="0"/>
              <a:t>https://www.slideshare.net/MichelleLynCruz/trello-73198801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136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79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308" y="3052394"/>
            <a:ext cx="4198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Sign Up Is</a:t>
            </a:r>
            <a:r>
              <a:rPr spc="-50" dirty="0"/>
              <a:t> </a:t>
            </a:r>
            <a:r>
              <a:rPr spc="-15" dirty="0"/>
              <a:t>Completed!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562" y="1219200"/>
            <a:ext cx="6934834" cy="1870710"/>
          </a:xfrm>
          <a:custGeom>
            <a:avLst/>
            <a:gdLst/>
            <a:ahLst/>
            <a:cxnLst/>
            <a:rect l="l" t="t" r="r" b="b"/>
            <a:pathLst>
              <a:path w="6934834" h="1870710">
                <a:moveTo>
                  <a:pt x="5778538" y="1371600"/>
                </a:moveTo>
                <a:lnTo>
                  <a:pt x="4044988" y="1371600"/>
                </a:lnTo>
                <a:lnTo>
                  <a:pt x="6048540" y="1870583"/>
                </a:lnTo>
                <a:lnTo>
                  <a:pt x="5778538" y="1371600"/>
                </a:lnTo>
                <a:close/>
              </a:path>
              <a:path w="6934834" h="1870710">
                <a:moveTo>
                  <a:pt x="6705638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4" y="1189066"/>
                </a:lnTo>
                <a:lnTo>
                  <a:pt x="17964" y="1231975"/>
                </a:lnTo>
                <a:lnTo>
                  <a:pt x="39041" y="1270806"/>
                </a:lnTo>
                <a:lnTo>
                  <a:pt x="66955" y="1304639"/>
                </a:lnTo>
                <a:lnTo>
                  <a:pt x="100788" y="1332554"/>
                </a:lnTo>
                <a:lnTo>
                  <a:pt x="139619" y="1353633"/>
                </a:lnTo>
                <a:lnTo>
                  <a:pt x="182529" y="1366955"/>
                </a:lnTo>
                <a:lnTo>
                  <a:pt x="228600" y="1371600"/>
                </a:lnTo>
                <a:lnTo>
                  <a:pt x="6705638" y="1371600"/>
                </a:lnTo>
                <a:lnTo>
                  <a:pt x="6751704" y="1366955"/>
                </a:lnTo>
                <a:lnTo>
                  <a:pt x="6794613" y="1353633"/>
                </a:lnTo>
                <a:lnTo>
                  <a:pt x="6833444" y="1332554"/>
                </a:lnTo>
                <a:lnTo>
                  <a:pt x="6867277" y="1304639"/>
                </a:lnTo>
                <a:lnTo>
                  <a:pt x="6895193" y="1270806"/>
                </a:lnTo>
                <a:lnTo>
                  <a:pt x="6916271" y="1231975"/>
                </a:lnTo>
                <a:lnTo>
                  <a:pt x="6929593" y="1189066"/>
                </a:lnTo>
                <a:lnTo>
                  <a:pt x="6934238" y="1143000"/>
                </a:lnTo>
                <a:lnTo>
                  <a:pt x="6934238" y="228600"/>
                </a:lnTo>
                <a:lnTo>
                  <a:pt x="6929593" y="182533"/>
                </a:lnTo>
                <a:lnTo>
                  <a:pt x="6916271" y="139624"/>
                </a:lnTo>
                <a:lnTo>
                  <a:pt x="6895193" y="100793"/>
                </a:lnTo>
                <a:lnTo>
                  <a:pt x="6867277" y="66960"/>
                </a:lnTo>
                <a:lnTo>
                  <a:pt x="6833444" y="39045"/>
                </a:lnTo>
                <a:lnTo>
                  <a:pt x="6794613" y="17966"/>
                </a:lnTo>
                <a:lnTo>
                  <a:pt x="6751704" y="4644"/>
                </a:lnTo>
                <a:lnTo>
                  <a:pt x="67056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8562" y="1219200"/>
            <a:ext cx="6934834" cy="1870710"/>
          </a:xfrm>
          <a:custGeom>
            <a:avLst/>
            <a:gdLst/>
            <a:ahLst/>
            <a:cxnLst/>
            <a:rect l="l" t="t" r="r" b="b"/>
            <a:pathLst>
              <a:path w="6934834" h="187071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4044988" y="0"/>
                </a:lnTo>
                <a:lnTo>
                  <a:pt x="5778538" y="0"/>
                </a:lnTo>
                <a:lnTo>
                  <a:pt x="6705638" y="0"/>
                </a:lnTo>
                <a:lnTo>
                  <a:pt x="6751704" y="4644"/>
                </a:lnTo>
                <a:lnTo>
                  <a:pt x="6794613" y="17966"/>
                </a:lnTo>
                <a:lnTo>
                  <a:pt x="6833444" y="39045"/>
                </a:lnTo>
                <a:lnTo>
                  <a:pt x="6867277" y="66960"/>
                </a:lnTo>
                <a:lnTo>
                  <a:pt x="6895193" y="100793"/>
                </a:lnTo>
                <a:lnTo>
                  <a:pt x="6916271" y="139624"/>
                </a:lnTo>
                <a:lnTo>
                  <a:pt x="6929593" y="182533"/>
                </a:lnTo>
                <a:lnTo>
                  <a:pt x="6934238" y="228600"/>
                </a:lnTo>
                <a:lnTo>
                  <a:pt x="6934238" y="800100"/>
                </a:lnTo>
                <a:lnTo>
                  <a:pt x="6934238" y="1143000"/>
                </a:lnTo>
                <a:lnTo>
                  <a:pt x="6929593" y="1189066"/>
                </a:lnTo>
                <a:lnTo>
                  <a:pt x="6916271" y="1231975"/>
                </a:lnTo>
                <a:lnTo>
                  <a:pt x="6895193" y="1270806"/>
                </a:lnTo>
                <a:lnTo>
                  <a:pt x="6867277" y="1304639"/>
                </a:lnTo>
                <a:lnTo>
                  <a:pt x="6833444" y="1332554"/>
                </a:lnTo>
                <a:lnTo>
                  <a:pt x="6794613" y="1353633"/>
                </a:lnTo>
                <a:lnTo>
                  <a:pt x="6751704" y="1366955"/>
                </a:lnTo>
                <a:lnTo>
                  <a:pt x="6705638" y="1371600"/>
                </a:lnTo>
                <a:lnTo>
                  <a:pt x="5778538" y="1371600"/>
                </a:lnTo>
                <a:lnTo>
                  <a:pt x="6048540" y="1870583"/>
                </a:lnTo>
                <a:lnTo>
                  <a:pt x="4044988" y="1371600"/>
                </a:lnTo>
                <a:lnTo>
                  <a:pt x="228600" y="1371600"/>
                </a:lnTo>
                <a:lnTo>
                  <a:pt x="182529" y="1366955"/>
                </a:lnTo>
                <a:lnTo>
                  <a:pt x="139619" y="1353633"/>
                </a:lnTo>
                <a:lnTo>
                  <a:pt x="100788" y="1332554"/>
                </a:lnTo>
                <a:lnTo>
                  <a:pt x="66955" y="1304639"/>
                </a:lnTo>
                <a:lnTo>
                  <a:pt x="39041" y="1270806"/>
                </a:lnTo>
                <a:lnTo>
                  <a:pt x="17964" y="1231975"/>
                </a:lnTo>
                <a:lnTo>
                  <a:pt x="4644" y="1189066"/>
                </a:lnTo>
                <a:lnTo>
                  <a:pt x="0" y="1143000"/>
                </a:lnTo>
                <a:lnTo>
                  <a:pt x="0" y="8001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9605" y="1391158"/>
            <a:ext cx="6092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Let’s </a:t>
            </a:r>
            <a:r>
              <a:rPr sz="4400" dirty="0"/>
              <a:t>see </a:t>
            </a:r>
            <a:r>
              <a:rPr sz="4400" spc="-10" dirty="0"/>
              <a:t>how </a:t>
            </a:r>
            <a:r>
              <a:rPr sz="5400" i="1" spc="-25" dirty="0">
                <a:latin typeface="Brush Script MT"/>
                <a:cs typeface="Brush Script MT"/>
              </a:rPr>
              <a:t>Trello</a:t>
            </a:r>
            <a:r>
              <a:rPr sz="5400" i="1" spc="-550" dirty="0">
                <a:latin typeface="Brush Script MT"/>
                <a:cs typeface="Brush Script MT"/>
              </a:rPr>
              <a:t> </a:t>
            </a:r>
            <a:r>
              <a:rPr sz="4400" spc="-20" dirty="0"/>
              <a:t>works</a:t>
            </a:r>
            <a:endParaRPr sz="4400">
              <a:latin typeface="Brush Script MT"/>
              <a:cs typeface="Brush Script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9749" y="3124200"/>
            <a:ext cx="2361226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100" y="749300"/>
            <a:ext cx="7883525" cy="216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0642" y="3048000"/>
            <a:ext cx="2688039" cy="313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8552" y="461594"/>
            <a:ext cx="4868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Let </a:t>
            </a:r>
            <a:r>
              <a:rPr sz="4400" dirty="0"/>
              <a:t>us </a:t>
            </a:r>
            <a:r>
              <a:rPr sz="4400" spc="-25" dirty="0"/>
              <a:t>create </a:t>
            </a:r>
            <a:r>
              <a:rPr sz="4400" dirty="0"/>
              <a:t>a</a:t>
            </a:r>
            <a:r>
              <a:rPr sz="4400" spc="-80" dirty="0"/>
              <a:t> </a:t>
            </a:r>
            <a:r>
              <a:rPr sz="4400" spc="-10" dirty="0"/>
              <a:t>Board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50609" y="2508487"/>
            <a:ext cx="7030227" cy="335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2667000"/>
            <a:ext cx="6515100" cy="284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100" y="749300"/>
            <a:ext cx="7883525" cy="216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0642" y="3048000"/>
            <a:ext cx="2688039" cy="313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3797" y="461594"/>
            <a:ext cx="6297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Click </a:t>
            </a:r>
            <a:r>
              <a:rPr sz="4400" dirty="0"/>
              <a:t>the + </a:t>
            </a:r>
            <a:r>
              <a:rPr sz="4400" spc="-20" dirty="0"/>
              <a:t>button </a:t>
            </a:r>
            <a:r>
              <a:rPr sz="4400" spc="-30" dirty="0"/>
              <a:t>to</a:t>
            </a:r>
            <a:r>
              <a:rPr sz="4400" spc="-40" dirty="0"/>
              <a:t> </a:t>
            </a:r>
            <a:r>
              <a:rPr sz="4400" spc="-25" dirty="0"/>
              <a:t>create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41029" y="2127504"/>
            <a:ext cx="8135098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286000"/>
            <a:ext cx="76200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2497" y="453593"/>
            <a:ext cx="4237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Click </a:t>
            </a:r>
            <a:r>
              <a:rPr sz="4400" spc="-25" dirty="0"/>
              <a:t>Create</a:t>
            </a:r>
            <a:r>
              <a:rPr sz="4400" spc="-100" dirty="0"/>
              <a:t> </a:t>
            </a:r>
            <a:r>
              <a:rPr sz="4400" spc="-15" dirty="0"/>
              <a:t>Board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903220" y="1975092"/>
            <a:ext cx="3639312" cy="4689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2133638"/>
            <a:ext cx="3124200" cy="417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0769" y="453593"/>
            <a:ext cx="5984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Write </a:t>
            </a:r>
            <a:r>
              <a:rPr sz="4400" dirty="0"/>
              <a:t>a title </a:t>
            </a:r>
            <a:r>
              <a:rPr sz="4400" spc="-25" dirty="0"/>
              <a:t>for </a:t>
            </a:r>
            <a:r>
              <a:rPr sz="4400" dirty="0"/>
              <a:t>the</a:t>
            </a:r>
            <a:r>
              <a:rPr sz="4400" spc="-15" dirty="0"/>
              <a:t> board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639567" y="2167113"/>
            <a:ext cx="4201668" cy="3715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5236" y="2325751"/>
            <a:ext cx="3685666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0389" y="453593"/>
            <a:ext cx="4439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Then click</a:t>
            </a:r>
            <a:r>
              <a:rPr sz="4400" spc="-85" dirty="0"/>
              <a:t> </a:t>
            </a:r>
            <a:r>
              <a:rPr sz="4400" spc="-20" dirty="0"/>
              <a:t>“Create”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395710" y="2188478"/>
            <a:ext cx="4223029" cy="3883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761" y="2347976"/>
            <a:ext cx="3707638" cy="336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417" y="183896"/>
            <a:ext cx="86594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 marR="5080" indent="-43751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Great! </a:t>
            </a:r>
            <a:r>
              <a:rPr sz="4000" spc="-114" dirty="0"/>
              <a:t>You </a:t>
            </a:r>
            <a:r>
              <a:rPr sz="4000" spc="-10" dirty="0"/>
              <a:t>now </a:t>
            </a:r>
            <a:r>
              <a:rPr sz="4000" spc="-25" dirty="0"/>
              <a:t>have </a:t>
            </a:r>
            <a:r>
              <a:rPr sz="4000" spc="-5" dirty="0"/>
              <a:t>a </a:t>
            </a:r>
            <a:r>
              <a:rPr sz="4000" spc="-15" dirty="0"/>
              <a:t>board where your  can </a:t>
            </a:r>
            <a:r>
              <a:rPr sz="4000" spc="-5" dirty="0"/>
              <a:t>use </a:t>
            </a:r>
            <a:r>
              <a:rPr sz="4000" spc="-20" dirty="0"/>
              <a:t>to </a:t>
            </a:r>
            <a:r>
              <a:rPr sz="4000" spc="-30" dirty="0"/>
              <a:t>create </a:t>
            </a:r>
            <a:r>
              <a:rPr sz="4000" spc="-5" dirty="0"/>
              <a:t>a </a:t>
            </a:r>
            <a:r>
              <a:rPr sz="4000" spc="-15" dirty="0"/>
              <a:t>list </a:t>
            </a:r>
            <a:r>
              <a:rPr sz="4000" spc="-5" dirty="0"/>
              <a:t>of </a:t>
            </a:r>
            <a:r>
              <a:rPr sz="4000" spc="-20" dirty="0"/>
              <a:t>your</a:t>
            </a:r>
            <a:r>
              <a:rPr sz="4000" spc="135" dirty="0"/>
              <a:t> </a:t>
            </a:r>
            <a:r>
              <a:rPr sz="4000" spc="-15" dirty="0"/>
              <a:t>to-dos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22030" y="1935492"/>
            <a:ext cx="7449297" cy="444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2094610"/>
            <a:ext cx="6934200" cy="3925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24384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429000"/>
            <a:ext cx="2895854" cy="2727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1600200"/>
            <a:ext cx="4876800" cy="1659255"/>
          </a:xfrm>
          <a:custGeom>
            <a:avLst/>
            <a:gdLst/>
            <a:ahLst/>
            <a:cxnLst/>
            <a:rect l="l" t="t" r="r" b="b"/>
            <a:pathLst>
              <a:path w="4876800" h="1659254">
                <a:moveTo>
                  <a:pt x="0" y="241300"/>
                </a:moveTo>
                <a:lnTo>
                  <a:pt x="4904" y="192682"/>
                </a:lnTo>
                <a:lnTo>
                  <a:pt x="18968" y="147393"/>
                </a:lnTo>
                <a:lnTo>
                  <a:pt x="41221" y="106405"/>
                </a:lnTo>
                <a:lnTo>
                  <a:pt x="70691" y="70691"/>
                </a:lnTo>
                <a:lnTo>
                  <a:pt x="106405" y="41221"/>
                </a:lnTo>
                <a:lnTo>
                  <a:pt x="147393" y="18968"/>
                </a:lnTo>
                <a:lnTo>
                  <a:pt x="192682" y="4904"/>
                </a:lnTo>
                <a:lnTo>
                  <a:pt x="241300" y="0"/>
                </a:lnTo>
                <a:lnTo>
                  <a:pt x="2844800" y="0"/>
                </a:lnTo>
                <a:lnTo>
                  <a:pt x="4064000" y="0"/>
                </a:lnTo>
                <a:lnTo>
                  <a:pt x="4635500" y="0"/>
                </a:lnTo>
                <a:lnTo>
                  <a:pt x="4684117" y="4904"/>
                </a:lnTo>
                <a:lnTo>
                  <a:pt x="4729406" y="18968"/>
                </a:lnTo>
                <a:lnTo>
                  <a:pt x="4770394" y="41221"/>
                </a:lnTo>
                <a:lnTo>
                  <a:pt x="4806108" y="70691"/>
                </a:lnTo>
                <a:lnTo>
                  <a:pt x="4835578" y="106405"/>
                </a:lnTo>
                <a:lnTo>
                  <a:pt x="4857831" y="147393"/>
                </a:lnTo>
                <a:lnTo>
                  <a:pt x="4871895" y="192682"/>
                </a:lnTo>
                <a:lnTo>
                  <a:pt x="4876800" y="241300"/>
                </a:lnTo>
                <a:lnTo>
                  <a:pt x="4876800" y="844550"/>
                </a:lnTo>
                <a:lnTo>
                  <a:pt x="4876800" y="1206500"/>
                </a:lnTo>
                <a:lnTo>
                  <a:pt x="4871895" y="1255117"/>
                </a:lnTo>
                <a:lnTo>
                  <a:pt x="4857831" y="1300406"/>
                </a:lnTo>
                <a:lnTo>
                  <a:pt x="4835578" y="1341394"/>
                </a:lnTo>
                <a:lnTo>
                  <a:pt x="4806108" y="1377108"/>
                </a:lnTo>
                <a:lnTo>
                  <a:pt x="4770394" y="1406578"/>
                </a:lnTo>
                <a:lnTo>
                  <a:pt x="4729406" y="1428831"/>
                </a:lnTo>
                <a:lnTo>
                  <a:pt x="4684117" y="1442895"/>
                </a:lnTo>
                <a:lnTo>
                  <a:pt x="4635500" y="1447800"/>
                </a:lnTo>
                <a:lnTo>
                  <a:pt x="4064000" y="1447800"/>
                </a:lnTo>
                <a:lnTo>
                  <a:pt x="4529455" y="1658747"/>
                </a:lnTo>
                <a:lnTo>
                  <a:pt x="2844800" y="1447800"/>
                </a:lnTo>
                <a:lnTo>
                  <a:pt x="241300" y="1447800"/>
                </a:lnTo>
                <a:lnTo>
                  <a:pt x="192682" y="1442895"/>
                </a:lnTo>
                <a:lnTo>
                  <a:pt x="147393" y="1428831"/>
                </a:lnTo>
                <a:lnTo>
                  <a:pt x="106405" y="1406578"/>
                </a:lnTo>
                <a:lnTo>
                  <a:pt x="70691" y="1377108"/>
                </a:lnTo>
                <a:lnTo>
                  <a:pt x="41221" y="1341394"/>
                </a:lnTo>
                <a:lnTo>
                  <a:pt x="18968" y="1300406"/>
                </a:lnTo>
                <a:lnTo>
                  <a:pt x="4904" y="1255117"/>
                </a:lnTo>
                <a:lnTo>
                  <a:pt x="0" y="1206500"/>
                </a:lnTo>
                <a:lnTo>
                  <a:pt x="0" y="844550"/>
                </a:lnTo>
                <a:lnTo>
                  <a:pt x="0" y="241300"/>
                </a:lnTo>
                <a:close/>
              </a:path>
            </a:pathLst>
          </a:custGeom>
          <a:ln w="762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8726" y="1906346"/>
            <a:ext cx="3776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/>
              <a:t>What </a:t>
            </a:r>
            <a:r>
              <a:rPr sz="4800" dirty="0"/>
              <a:t>is</a:t>
            </a:r>
            <a:r>
              <a:rPr sz="4800" spc="-70" dirty="0"/>
              <a:t> </a:t>
            </a:r>
            <a:r>
              <a:rPr sz="4800" spc="-50" dirty="0"/>
              <a:t>Trello?</a:t>
            </a:r>
            <a:endParaRPr sz="4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1143000" y="6324600"/>
            <a:ext cx="7315200" cy="342900"/>
          </a:xfrm>
        </p:spPr>
        <p:txBody>
          <a:bodyPr/>
          <a:lstStyle/>
          <a:p>
            <a:r>
              <a:rPr lang="en-US" dirty="0" smtClean="0"/>
              <a:t>https://www.slideshare.net/MichelleLynCruz/trello-73198801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570" y="453593"/>
            <a:ext cx="3830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Click </a:t>
            </a:r>
            <a:r>
              <a:rPr sz="4400" spc="-85" dirty="0"/>
              <a:t>“Add </a:t>
            </a:r>
            <a:r>
              <a:rPr sz="4400" dirty="0"/>
              <a:t>a</a:t>
            </a:r>
            <a:r>
              <a:rPr sz="4400" spc="-25" dirty="0"/>
              <a:t> </a:t>
            </a:r>
            <a:r>
              <a:rPr sz="4400" spc="10" dirty="0"/>
              <a:t>list”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84832" y="2356104"/>
            <a:ext cx="4782312" cy="3186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9104" y="2514600"/>
            <a:ext cx="4267200" cy="2671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95400"/>
            <a:ext cx="7848600" cy="2182495"/>
          </a:xfrm>
          <a:custGeom>
            <a:avLst/>
            <a:gdLst/>
            <a:ahLst/>
            <a:cxnLst/>
            <a:rect l="l" t="t" r="r" b="b"/>
            <a:pathLst>
              <a:path w="7848600" h="2182495">
                <a:moveTo>
                  <a:pt x="3270250" y="1600200"/>
                </a:moveTo>
                <a:lnTo>
                  <a:pt x="1308100" y="1600200"/>
                </a:lnTo>
                <a:lnTo>
                  <a:pt x="3790441" y="2182367"/>
                </a:lnTo>
                <a:lnTo>
                  <a:pt x="3270250" y="1600200"/>
                </a:lnTo>
                <a:close/>
              </a:path>
              <a:path w="7848600" h="2182495">
                <a:moveTo>
                  <a:pt x="7581900" y="0"/>
                </a:moveTo>
                <a:lnTo>
                  <a:pt x="266700" y="0"/>
                </a:lnTo>
                <a:lnTo>
                  <a:pt x="218760" y="4296"/>
                </a:lnTo>
                <a:lnTo>
                  <a:pt x="173639" y="16682"/>
                </a:lnTo>
                <a:lnTo>
                  <a:pt x="132091" y="36406"/>
                </a:lnTo>
                <a:lnTo>
                  <a:pt x="94868" y="62716"/>
                </a:lnTo>
                <a:lnTo>
                  <a:pt x="62724" y="94858"/>
                </a:lnTo>
                <a:lnTo>
                  <a:pt x="36412" y="132080"/>
                </a:lnTo>
                <a:lnTo>
                  <a:pt x="16685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0" y="1333500"/>
                </a:lnTo>
                <a:lnTo>
                  <a:pt x="4296" y="1381446"/>
                </a:lnTo>
                <a:lnTo>
                  <a:pt x="16685" y="1426570"/>
                </a:lnTo>
                <a:lnTo>
                  <a:pt x="36412" y="1468120"/>
                </a:lnTo>
                <a:lnTo>
                  <a:pt x="62724" y="1505341"/>
                </a:lnTo>
                <a:lnTo>
                  <a:pt x="94868" y="1537483"/>
                </a:lnTo>
                <a:lnTo>
                  <a:pt x="132091" y="1563793"/>
                </a:lnTo>
                <a:lnTo>
                  <a:pt x="173639" y="1583517"/>
                </a:lnTo>
                <a:lnTo>
                  <a:pt x="218760" y="1595903"/>
                </a:lnTo>
                <a:lnTo>
                  <a:pt x="266700" y="1600200"/>
                </a:lnTo>
                <a:lnTo>
                  <a:pt x="7581900" y="1600200"/>
                </a:lnTo>
                <a:lnTo>
                  <a:pt x="7629846" y="1595903"/>
                </a:lnTo>
                <a:lnTo>
                  <a:pt x="7674970" y="1583517"/>
                </a:lnTo>
                <a:lnTo>
                  <a:pt x="7716520" y="1563793"/>
                </a:lnTo>
                <a:lnTo>
                  <a:pt x="7753741" y="1537483"/>
                </a:lnTo>
                <a:lnTo>
                  <a:pt x="7785883" y="1505341"/>
                </a:lnTo>
                <a:lnTo>
                  <a:pt x="7812193" y="1468120"/>
                </a:lnTo>
                <a:lnTo>
                  <a:pt x="7831917" y="1426570"/>
                </a:lnTo>
                <a:lnTo>
                  <a:pt x="7844303" y="1381446"/>
                </a:lnTo>
                <a:lnTo>
                  <a:pt x="7848600" y="1333500"/>
                </a:lnTo>
                <a:lnTo>
                  <a:pt x="7848600" y="266700"/>
                </a:lnTo>
                <a:lnTo>
                  <a:pt x="7844303" y="218753"/>
                </a:lnTo>
                <a:lnTo>
                  <a:pt x="7831917" y="173629"/>
                </a:lnTo>
                <a:lnTo>
                  <a:pt x="7812193" y="132080"/>
                </a:lnTo>
                <a:lnTo>
                  <a:pt x="7785883" y="94858"/>
                </a:lnTo>
                <a:lnTo>
                  <a:pt x="7753741" y="62716"/>
                </a:lnTo>
                <a:lnTo>
                  <a:pt x="7716520" y="36406"/>
                </a:lnTo>
                <a:lnTo>
                  <a:pt x="7674970" y="16682"/>
                </a:lnTo>
                <a:lnTo>
                  <a:pt x="7629846" y="4296"/>
                </a:lnTo>
                <a:lnTo>
                  <a:pt x="75819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7848600" cy="2182495"/>
          </a:xfrm>
          <a:custGeom>
            <a:avLst/>
            <a:gdLst/>
            <a:ahLst/>
            <a:cxnLst/>
            <a:rect l="l" t="t" r="r" b="b"/>
            <a:pathLst>
              <a:path w="7848600" h="2182495">
                <a:moveTo>
                  <a:pt x="0" y="266700"/>
                </a:moveTo>
                <a:lnTo>
                  <a:pt x="4296" y="218753"/>
                </a:lnTo>
                <a:lnTo>
                  <a:pt x="16685" y="173629"/>
                </a:lnTo>
                <a:lnTo>
                  <a:pt x="36412" y="132080"/>
                </a:lnTo>
                <a:lnTo>
                  <a:pt x="62724" y="94858"/>
                </a:lnTo>
                <a:lnTo>
                  <a:pt x="94868" y="62716"/>
                </a:lnTo>
                <a:lnTo>
                  <a:pt x="132091" y="36406"/>
                </a:lnTo>
                <a:lnTo>
                  <a:pt x="173639" y="16682"/>
                </a:lnTo>
                <a:lnTo>
                  <a:pt x="218760" y="4296"/>
                </a:lnTo>
                <a:lnTo>
                  <a:pt x="266700" y="0"/>
                </a:lnTo>
                <a:lnTo>
                  <a:pt x="1308100" y="0"/>
                </a:lnTo>
                <a:lnTo>
                  <a:pt x="3270250" y="0"/>
                </a:lnTo>
                <a:lnTo>
                  <a:pt x="7581900" y="0"/>
                </a:lnTo>
                <a:lnTo>
                  <a:pt x="7629846" y="4296"/>
                </a:lnTo>
                <a:lnTo>
                  <a:pt x="7674970" y="16682"/>
                </a:lnTo>
                <a:lnTo>
                  <a:pt x="7716520" y="36406"/>
                </a:lnTo>
                <a:lnTo>
                  <a:pt x="7753741" y="62716"/>
                </a:lnTo>
                <a:lnTo>
                  <a:pt x="7785883" y="94858"/>
                </a:lnTo>
                <a:lnTo>
                  <a:pt x="7812193" y="132079"/>
                </a:lnTo>
                <a:lnTo>
                  <a:pt x="7831917" y="173629"/>
                </a:lnTo>
                <a:lnTo>
                  <a:pt x="7844303" y="218753"/>
                </a:lnTo>
                <a:lnTo>
                  <a:pt x="7848600" y="266700"/>
                </a:lnTo>
                <a:lnTo>
                  <a:pt x="7848600" y="933450"/>
                </a:lnTo>
                <a:lnTo>
                  <a:pt x="7848600" y="1333500"/>
                </a:lnTo>
                <a:lnTo>
                  <a:pt x="7844303" y="1381446"/>
                </a:lnTo>
                <a:lnTo>
                  <a:pt x="7831917" y="1426570"/>
                </a:lnTo>
                <a:lnTo>
                  <a:pt x="7812193" y="1468119"/>
                </a:lnTo>
                <a:lnTo>
                  <a:pt x="7785883" y="1505341"/>
                </a:lnTo>
                <a:lnTo>
                  <a:pt x="7753741" y="1537483"/>
                </a:lnTo>
                <a:lnTo>
                  <a:pt x="7716520" y="1563793"/>
                </a:lnTo>
                <a:lnTo>
                  <a:pt x="7674970" y="1583517"/>
                </a:lnTo>
                <a:lnTo>
                  <a:pt x="7629846" y="1595903"/>
                </a:lnTo>
                <a:lnTo>
                  <a:pt x="7581900" y="1600200"/>
                </a:lnTo>
                <a:lnTo>
                  <a:pt x="3270250" y="1600200"/>
                </a:lnTo>
                <a:lnTo>
                  <a:pt x="3790441" y="2182367"/>
                </a:lnTo>
                <a:lnTo>
                  <a:pt x="1308100" y="1600200"/>
                </a:lnTo>
                <a:lnTo>
                  <a:pt x="266700" y="1600200"/>
                </a:lnTo>
                <a:lnTo>
                  <a:pt x="218760" y="1595903"/>
                </a:lnTo>
                <a:lnTo>
                  <a:pt x="173639" y="1583517"/>
                </a:lnTo>
                <a:lnTo>
                  <a:pt x="132091" y="1563793"/>
                </a:lnTo>
                <a:lnTo>
                  <a:pt x="94868" y="1537483"/>
                </a:lnTo>
                <a:lnTo>
                  <a:pt x="62724" y="1505341"/>
                </a:lnTo>
                <a:lnTo>
                  <a:pt x="36412" y="1468120"/>
                </a:lnTo>
                <a:lnTo>
                  <a:pt x="16685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933450"/>
                </a:lnTo>
                <a:lnTo>
                  <a:pt x="0" y="266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601" y="1505458"/>
            <a:ext cx="7695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b="0" spc="-70" dirty="0">
                <a:latin typeface="Calibri"/>
                <a:cs typeface="Calibri"/>
              </a:rPr>
              <a:t>We </a:t>
            </a:r>
            <a:r>
              <a:rPr b="0" spc="-10" dirty="0">
                <a:latin typeface="Calibri"/>
                <a:cs typeface="Calibri"/>
              </a:rPr>
              <a:t>can </a:t>
            </a:r>
            <a:r>
              <a:rPr b="0" spc="-5" dirty="0">
                <a:latin typeface="Calibri"/>
                <a:cs typeface="Calibri"/>
              </a:rPr>
              <a:t>now </a:t>
            </a:r>
            <a:r>
              <a:rPr b="0" spc="-15" dirty="0">
                <a:latin typeface="Calibri"/>
                <a:cs typeface="Calibri"/>
              </a:rPr>
              <a:t>write </a:t>
            </a:r>
            <a:r>
              <a:rPr b="0" dirty="0">
                <a:latin typeface="Calibri"/>
                <a:cs typeface="Calibri"/>
              </a:rPr>
              <a:t>the </a:t>
            </a:r>
            <a:r>
              <a:rPr b="0" spc="-10" dirty="0">
                <a:latin typeface="Calibri"/>
                <a:cs typeface="Calibri"/>
              </a:rPr>
              <a:t>lists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dirty="0">
                <a:latin typeface="Calibri"/>
                <a:cs typeface="Calibri"/>
              </a:rPr>
              <a:t>things </a:t>
            </a:r>
            <a:r>
              <a:rPr b="0" spc="-20" dirty="0">
                <a:latin typeface="Calibri"/>
                <a:cs typeface="Calibri"/>
              </a:rPr>
              <a:t>to </a:t>
            </a:r>
            <a:r>
              <a:rPr b="0" spc="-5" dirty="0">
                <a:latin typeface="Calibri"/>
                <a:cs typeface="Calibri"/>
              </a:rPr>
              <a:t>be  done </a:t>
            </a:r>
            <a:r>
              <a:rPr b="0" dirty="0">
                <a:latin typeface="Calibri"/>
                <a:cs typeface="Calibri"/>
              </a:rPr>
              <a:t>in the </a:t>
            </a:r>
            <a:r>
              <a:rPr spc="-5" dirty="0"/>
              <a:t>Cool </a:t>
            </a:r>
            <a:r>
              <a:rPr spc="-25" dirty="0"/>
              <a:t>Cakes </a:t>
            </a:r>
            <a:r>
              <a:rPr spc="-15" dirty="0"/>
              <a:t>Bakeshop</a:t>
            </a:r>
            <a:r>
              <a:rPr spc="-90" dirty="0"/>
              <a:t> </a:t>
            </a:r>
            <a:r>
              <a:rPr spc="-10" dirty="0"/>
              <a:t>Board!</a:t>
            </a:r>
          </a:p>
        </p:txBody>
      </p:sp>
      <p:sp>
        <p:nvSpPr>
          <p:cNvPr id="5" name="object 5"/>
          <p:cNvSpPr/>
          <p:nvPr/>
        </p:nvSpPr>
        <p:spPr>
          <a:xfrm>
            <a:off x="4540758" y="3505200"/>
            <a:ext cx="1838324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4248" y="605993"/>
            <a:ext cx="3636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Type </a:t>
            </a:r>
            <a:r>
              <a:rPr sz="4400" dirty="0"/>
              <a:t>in </a:t>
            </a:r>
            <a:r>
              <a:rPr sz="4400" spc="-80" dirty="0"/>
              <a:t>“To</a:t>
            </a:r>
            <a:r>
              <a:rPr sz="4400" spc="-70" dirty="0"/>
              <a:t> </a:t>
            </a:r>
            <a:r>
              <a:rPr sz="4400" spc="-5" dirty="0"/>
              <a:t>Do”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61744" y="2356089"/>
            <a:ext cx="5696711" cy="3756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6142" y="2514561"/>
            <a:ext cx="5181600" cy="3242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26220" cy="1143000"/>
          </a:xfrm>
          <a:custGeom>
            <a:avLst/>
            <a:gdLst/>
            <a:ahLst/>
            <a:cxnLst/>
            <a:rect l="l" t="t" r="r" b="b"/>
            <a:pathLst>
              <a:path w="9126220" h="1143000">
                <a:moveTo>
                  <a:pt x="0" y="1143000"/>
                </a:moveTo>
                <a:lnTo>
                  <a:pt x="9125803" y="1143000"/>
                </a:lnTo>
                <a:lnTo>
                  <a:pt x="912580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1645" y="644093"/>
            <a:ext cx="4100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Then click</a:t>
            </a:r>
            <a:r>
              <a:rPr sz="4400" spc="-85" dirty="0"/>
              <a:t> </a:t>
            </a:r>
            <a:r>
              <a:rPr sz="4400" spc="-50" dirty="0"/>
              <a:t>“SAVE”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18616" y="2350007"/>
            <a:ext cx="6967728" cy="4009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3561" y="2509088"/>
            <a:ext cx="6453124" cy="3494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26220" cy="1143000"/>
          </a:xfrm>
          <a:custGeom>
            <a:avLst/>
            <a:gdLst/>
            <a:ahLst/>
            <a:cxnLst/>
            <a:rect l="l" t="t" r="r" b="b"/>
            <a:pathLst>
              <a:path w="9126220" h="1143000">
                <a:moveTo>
                  <a:pt x="0" y="1143000"/>
                </a:moveTo>
                <a:lnTo>
                  <a:pt x="9125803" y="1143000"/>
                </a:lnTo>
                <a:lnTo>
                  <a:pt x="912580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174" y="644093"/>
            <a:ext cx="7495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0" dirty="0"/>
              <a:t>Yes! </a:t>
            </a:r>
            <a:r>
              <a:rPr sz="4400" dirty="0"/>
              <a:t>Go ahead! Add another</a:t>
            </a:r>
            <a:r>
              <a:rPr sz="4400" spc="55" dirty="0"/>
              <a:t> </a:t>
            </a:r>
            <a:r>
              <a:rPr sz="4400" spc="-15" dirty="0"/>
              <a:t>list.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93429" y="2127516"/>
            <a:ext cx="7906498" cy="449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286038"/>
            <a:ext cx="7391400" cy="3981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26220" cy="1143000"/>
          </a:xfrm>
          <a:custGeom>
            <a:avLst/>
            <a:gdLst/>
            <a:ahLst/>
            <a:cxnLst/>
            <a:rect l="l" t="t" r="r" b="b"/>
            <a:pathLst>
              <a:path w="9126220" h="1143000">
                <a:moveTo>
                  <a:pt x="0" y="1143000"/>
                </a:moveTo>
                <a:lnTo>
                  <a:pt x="9125803" y="1143000"/>
                </a:lnTo>
                <a:lnTo>
                  <a:pt x="912580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0414" y="644093"/>
            <a:ext cx="4003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Then click</a:t>
            </a:r>
            <a:r>
              <a:rPr sz="4400" spc="-85" dirty="0"/>
              <a:t> </a:t>
            </a:r>
            <a:r>
              <a:rPr sz="4400" spc="-20" dirty="0"/>
              <a:t>“Save”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69619" y="2051304"/>
            <a:ext cx="7877556" cy="4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209787"/>
            <a:ext cx="7362825" cy="393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26220" cy="1143000"/>
          </a:xfrm>
          <a:custGeom>
            <a:avLst/>
            <a:gdLst/>
            <a:ahLst/>
            <a:cxnLst/>
            <a:rect l="l" t="t" r="r" b="b"/>
            <a:pathLst>
              <a:path w="9126220" h="1143000">
                <a:moveTo>
                  <a:pt x="0" y="1143000"/>
                </a:moveTo>
                <a:lnTo>
                  <a:pt x="9125803" y="1143000"/>
                </a:lnTo>
                <a:lnTo>
                  <a:pt x="912580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294" y="644093"/>
            <a:ext cx="7098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Add another </a:t>
            </a:r>
            <a:r>
              <a:rPr sz="4400" spc="-15" dirty="0"/>
              <a:t>list, write</a:t>
            </a:r>
            <a:r>
              <a:rPr sz="4400" spc="-5" dirty="0"/>
              <a:t> “Done”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50609" y="2203704"/>
            <a:ext cx="7080519" cy="405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2362174"/>
            <a:ext cx="6566281" cy="3540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1825" y="644093"/>
            <a:ext cx="2781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Click</a:t>
            </a:r>
            <a:r>
              <a:rPr sz="4400" spc="-105" dirty="0"/>
              <a:t> </a:t>
            </a:r>
            <a:r>
              <a:rPr sz="4400" spc="-20" dirty="0"/>
              <a:t>“Save”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33638" y="2279891"/>
            <a:ext cx="7449297" cy="426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090" y="2438400"/>
            <a:ext cx="6934200" cy="3749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247" y="644093"/>
            <a:ext cx="6444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We </a:t>
            </a:r>
            <a:r>
              <a:rPr sz="4400" spc="-10" dirty="0"/>
              <a:t>now </a:t>
            </a:r>
            <a:r>
              <a:rPr sz="4400" spc="-25" dirty="0"/>
              <a:t>have </a:t>
            </a:r>
            <a:r>
              <a:rPr sz="4400" dirty="0"/>
              <a:t>3 </a:t>
            </a:r>
            <a:r>
              <a:rPr sz="4400" spc="-25" dirty="0"/>
              <a:t>“to </a:t>
            </a:r>
            <a:r>
              <a:rPr sz="4400" spc="-5" dirty="0"/>
              <a:t>do”</a:t>
            </a:r>
            <a:r>
              <a:rPr sz="4400" spc="80" dirty="0"/>
              <a:t> </a:t>
            </a:r>
            <a:r>
              <a:rPr sz="4400" spc="-10" dirty="0"/>
              <a:t>lists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69619" y="2127491"/>
            <a:ext cx="7754112" cy="440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286000"/>
            <a:ext cx="72390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7467600" cy="2471420"/>
          </a:xfrm>
          <a:custGeom>
            <a:avLst/>
            <a:gdLst/>
            <a:ahLst/>
            <a:cxnLst/>
            <a:rect l="l" t="t" r="r" b="b"/>
            <a:pathLst>
              <a:path w="7467600" h="2471420">
                <a:moveTo>
                  <a:pt x="3111500" y="1447800"/>
                </a:moveTo>
                <a:lnTo>
                  <a:pt x="1244600" y="1447800"/>
                </a:lnTo>
                <a:lnTo>
                  <a:pt x="3652012" y="2471039"/>
                </a:lnTo>
                <a:lnTo>
                  <a:pt x="3111500" y="1447800"/>
                </a:lnTo>
                <a:close/>
              </a:path>
              <a:path w="7467600" h="2471420">
                <a:moveTo>
                  <a:pt x="7226300" y="0"/>
                </a:moveTo>
                <a:lnTo>
                  <a:pt x="241300" y="0"/>
                </a:lnTo>
                <a:lnTo>
                  <a:pt x="192671" y="4904"/>
                </a:lnTo>
                <a:lnTo>
                  <a:pt x="147377" y="18968"/>
                </a:lnTo>
                <a:lnTo>
                  <a:pt x="106389" y="41221"/>
                </a:lnTo>
                <a:lnTo>
                  <a:pt x="70677" y="70691"/>
                </a:lnTo>
                <a:lnTo>
                  <a:pt x="41211" y="106405"/>
                </a:lnTo>
                <a:lnTo>
                  <a:pt x="18963" y="147393"/>
                </a:lnTo>
                <a:lnTo>
                  <a:pt x="4902" y="192682"/>
                </a:lnTo>
                <a:lnTo>
                  <a:pt x="0" y="241300"/>
                </a:lnTo>
                <a:lnTo>
                  <a:pt x="0" y="1206500"/>
                </a:lnTo>
                <a:lnTo>
                  <a:pt x="4902" y="1255117"/>
                </a:lnTo>
                <a:lnTo>
                  <a:pt x="18963" y="1300406"/>
                </a:lnTo>
                <a:lnTo>
                  <a:pt x="41211" y="1341394"/>
                </a:lnTo>
                <a:lnTo>
                  <a:pt x="70677" y="1377108"/>
                </a:lnTo>
                <a:lnTo>
                  <a:pt x="106389" y="1406578"/>
                </a:lnTo>
                <a:lnTo>
                  <a:pt x="147377" y="1428831"/>
                </a:lnTo>
                <a:lnTo>
                  <a:pt x="192671" y="1442895"/>
                </a:lnTo>
                <a:lnTo>
                  <a:pt x="241300" y="1447800"/>
                </a:lnTo>
                <a:lnTo>
                  <a:pt x="7226300" y="1447800"/>
                </a:lnTo>
                <a:lnTo>
                  <a:pt x="7274917" y="1442895"/>
                </a:lnTo>
                <a:lnTo>
                  <a:pt x="7320206" y="1428831"/>
                </a:lnTo>
                <a:lnTo>
                  <a:pt x="7361194" y="1406578"/>
                </a:lnTo>
                <a:lnTo>
                  <a:pt x="7396908" y="1377108"/>
                </a:lnTo>
                <a:lnTo>
                  <a:pt x="7426378" y="1341394"/>
                </a:lnTo>
                <a:lnTo>
                  <a:pt x="7448631" y="1300406"/>
                </a:lnTo>
                <a:lnTo>
                  <a:pt x="7462695" y="1255117"/>
                </a:lnTo>
                <a:lnTo>
                  <a:pt x="7467600" y="1206500"/>
                </a:lnTo>
                <a:lnTo>
                  <a:pt x="7467600" y="241300"/>
                </a:lnTo>
                <a:lnTo>
                  <a:pt x="7462695" y="192682"/>
                </a:lnTo>
                <a:lnTo>
                  <a:pt x="7448631" y="147393"/>
                </a:lnTo>
                <a:lnTo>
                  <a:pt x="7426378" y="106405"/>
                </a:lnTo>
                <a:lnTo>
                  <a:pt x="7396908" y="70691"/>
                </a:lnTo>
                <a:lnTo>
                  <a:pt x="7361194" y="41221"/>
                </a:lnTo>
                <a:lnTo>
                  <a:pt x="7320206" y="18968"/>
                </a:lnTo>
                <a:lnTo>
                  <a:pt x="7274917" y="4904"/>
                </a:lnTo>
                <a:lnTo>
                  <a:pt x="72263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685800"/>
            <a:ext cx="7467600" cy="2471420"/>
          </a:xfrm>
          <a:custGeom>
            <a:avLst/>
            <a:gdLst/>
            <a:ahLst/>
            <a:cxnLst/>
            <a:rect l="l" t="t" r="r" b="b"/>
            <a:pathLst>
              <a:path w="7467600" h="2471420">
                <a:moveTo>
                  <a:pt x="0" y="241300"/>
                </a:moveTo>
                <a:lnTo>
                  <a:pt x="4902" y="192682"/>
                </a:lnTo>
                <a:lnTo>
                  <a:pt x="18963" y="147393"/>
                </a:lnTo>
                <a:lnTo>
                  <a:pt x="41211" y="106405"/>
                </a:lnTo>
                <a:lnTo>
                  <a:pt x="70677" y="70691"/>
                </a:lnTo>
                <a:lnTo>
                  <a:pt x="106389" y="41221"/>
                </a:lnTo>
                <a:lnTo>
                  <a:pt x="147377" y="18968"/>
                </a:lnTo>
                <a:lnTo>
                  <a:pt x="192671" y="4904"/>
                </a:lnTo>
                <a:lnTo>
                  <a:pt x="241300" y="0"/>
                </a:lnTo>
                <a:lnTo>
                  <a:pt x="1244600" y="0"/>
                </a:lnTo>
                <a:lnTo>
                  <a:pt x="3111500" y="0"/>
                </a:lnTo>
                <a:lnTo>
                  <a:pt x="7226300" y="0"/>
                </a:lnTo>
                <a:lnTo>
                  <a:pt x="7274917" y="4904"/>
                </a:lnTo>
                <a:lnTo>
                  <a:pt x="7320206" y="18968"/>
                </a:lnTo>
                <a:lnTo>
                  <a:pt x="7361194" y="41221"/>
                </a:lnTo>
                <a:lnTo>
                  <a:pt x="7396908" y="70691"/>
                </a:lnTo>
                <a:lnTo>
                  <a:pt x="7426378" y="106405"/>
                </a:lnTo>
                <a:lnTo>
                  <a:pt x="7448631" y="147393"/>
                </a:lnTo>
                <a:lnTo>
                  <a:pt x="7462695" y="192682"/>
                </a:lnTo>
                <a:lnTo>
                  <a:pt x="7467600" y="241300"/>
                </a:lnTo>
                <a:lnTo>
                  <a:pt x="7467600" y="844550"/>
                </a:lnTo>
                <a:lnTo>
                  <a:pt x="7467600" y="1206500"/>
                </a:lnTo>
                <a:lnTo>
                  <a:pt x="7462695" y="1255117"/>
                </a:lnTo>
                <a:lnTo>
                  <a:pt x="7448631" y="1300406"/>
                </a:lnTo>
                <a:lnTo>
                  <a:pt x="7426378" y="1341394"/>
                </a:lnTo>
                <a:lnTo>
                  <a:pt x="7396908" y="1377108"/>
                </a:lnTo>
                <a:lnTo>
                  <a:pt x="7361194" y="1406578"/>
                </a:lnTo>
                <a:lnTo>
                  <a:pt x="7320206" y="1428831"/>
                </a:lnTo>
                <a:lnTo>
                  <a:pt x="7274917" y="1442895"/>
                </a:lnTo>
                <a:lnTo>
                  <a:pt x="7226300" y="1447800"/>
                </a:lnTo>
                <a:lnTo>
                  <a:pt x="3111500" y="1447800"/>
                </a:lnTo>
                <a:lnTo>
                  <a:pt x="3652012" y="2471039"/>
                </a:lnTo>
                <a:lnTo>
                  <a:pt x="1244600" y="1447800"/>
                </a:lnTo>
                <a:lnTo>
                  <a:pt x="241300" y="1447800"/>
                </a:lnTo>
                <a:lnTo>
                  <a:pt x="192671" y="1442895"/>
                </a:lnTo>
                <a:lnTo>
                  <a:pt x="147377" y="1428831"/>
                </a:lnTo>
                <a:lnTo>
                  <a:pt x="106389" y="1406578"/>
                </a:lnTo>
                <a:lnTo>
                  <a:pt x="70677" y="1377108"/>
                </a:lnTo>
                <a:lnTo>
                  <a:pt x="41211" y="1341394"/>
                </a:lnTo>
                <a:lnTo>
                  <a:pt x="18963" y="1300406"/>
                </a:lnTo>
                <a:lnTo>
                  <a:pt x="4902" y="1255117"/>
                </a:lnTo>
                <a:lnTo>
                  <a:pt x="0" y="1206500"/>
                </a:lnTo>
                <a:lnTo>
                  <a:pt x="0" y="844550"/>
                </a:lnTo>
                <a:lnTo>
                  <a:pt x="0" y="241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0559" y="679145"/>
            <a:ext cx="6978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935" marR="5080" indent="-2388870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We </a:t>
            </a:r>
            <a:r>
              <a:rPr sz="4000" spc="-20" dirty="0"/>
              <a:t>are </a:t>
            </a:r>
            <a:r>
              <a:rPr sz="4000" spc="-10" dirty="0"/>
              <a:t>now </a:t>
            </a:r>
            <a:r>
              <a:rPr sz="4000" spc="-15" dirty="0"/>
              <a:t>ready </a:t>
            </a:r>
            <a:r>
              <a:rPr sz="4000" spc="-25" dirty="0"/>
              <a:t>to </a:t>
            </a:r>
            <a:r>
              <a:rPr sz="4000" spc="-10" dirty="0"/>
              <a:t>add </a:t>
            </a:r>
            <a:r>
              <a:rPr sz="4000" spc="-40" dirty="0"/>
              <a:t>“cards”  </a:t>
            </a:r>
            <a:r>
              <a:rPr sz="4000" spc="-5" dirty="0"/>
              <a:t>in our</a:t>
            </a:r>
            <a:r>
              <a:rPr sz="4000" spc="10" dirty="0"/>
              <a:t> </a:t>
            </a:r>
            <a:r>
              <a:rPr sz="4000" spc="-15" dirty="0"/>
              <a:t>lists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668265" y="3505250"/>
            <a:ext cx="2972435" cy="2799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33" y="304800"/>
            <a:ext cx="832485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Trello </a:t>
            </a:r>
            <a:r>
              <a:rPr sz="4000" spc="-5" dirty="0"/>
              <a:t>is a </a:t>
            </a:r>
            <a:r>
              <a:rPr sz="4000" spc="-20" dirty="0"/>
              <a:t>free </a:t>
            </a:r>
            <a:r>
              <a:rPr sz="4000" spc="-5" dirty="0"/>
              <a:t>online app </a:t>
            </a:r>
            <a:r>
              <a:rPr sz="4000" spc="-25" dirty="0"/>
              <a:t>for</a:t>
            </a:r>
            <a:r>
              <a:rPr sz="4000" spc="90" dirty="0"/>
              <a:t> </a:t>
            </a:r>
            <a:r>
              <a:rPr sz="4000" spc="-15" dirty="0" smtClean="0"/>
              <a:t>organizing</a:t>
            </a:r>
            <a:r>
              <a:rPr lang="en-US" sz="4000" spc="-15" dirty="0" smtClean="0"/>
              <a:t> </a:t>
            </a:r>
            <a:r>
              <a:rPr lang="en-US" sz="4000" dirty="0"/>
              <a:t>ideas </a:t>
            </a:r>
            <a:r>
              <a:rPr lang="en-US" sz="4000" spc="-5" dirty="0"/>
              <a:t>and processes </a:t>
            </a:r>
            <a:r>
              <a:rPr lang="en-US" sz="4000" dirty="0"/>
              <a:t>and</a:t>
            </a:r>
            <a:r>
              <a:rPr lang="en-US" sz="4000" spc="-80" dirty="0"/>
              <a:t> </a:t>
            </a:r>
            <a:r>
              <a:rPr lang="en-US" sz="4000" spc="-15" dirty="0"/>
              <a:t>more..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998219" y="2051291"/>
            <a:ext cx="7264908" cy="450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209863"/>
            <a:ext cx="6749415" cy="3986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 smtClean="0"/>
              <a:t>https://www.slideshare.net/MichelleLynCruz/trello-73198801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220" y="679145"/>
            <a:ext cx="8439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Click </a:t>
            </a:r>
            <a:r>
              <a:rPr sz="4000" spc="-30" dirty="0"/>
              <a:t>“add </a:t>
            </a:r>
            <a:r>
              <a:rPr sz="4000" spc="-5" dirty="0"/>
              <a:t>a </a:t>
            </a:r>
            <a:r>
              <a:rPr sz="4000" spc="-20" dirty="0"/>
              <a:t>card” </a:t>
            </a:r>
            <a:r>
              <a:rPr sz="4000" spc="-5" dirty="0"/>
              <a:t>then </a:t>
            </a:r>
            <a:r>
              <a:rPr sz="4000" spc="-15" dirty="0"/>
              <a:t>write </a:t>
            </a:r>
            <a:r>
              <a:rPr sz="4000" spc="-20" dirty="0"/>
              <a:t>you</a:t>
            </a:r>
            <a:r>
              <a:rPr sz="4000" spc="40" dirty="0"/>
              <a:t> </a:t>
            </a:r>
            <a:r>
              <a:rPr sz="4000" spc="-60" dirty="0"/>
              <a:t>To-dos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32697" y="2203690"/>
            <a:ext cx="7677897" cy="3944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179" y="2362200"/>
            <a:ext cx="71628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1740" y="644093"/>
            <a:ext cx="2603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Click</a:t>
            </a:r>
            <a:r>
              <a:rPr sz="4400" spc="-90" dirty="0"/>
              <a:t> </a:t>
            </a:r>
            <a:r>
              <a:rPr sz="4400" spc="-70" dirty="0"/>
              <a:t>“Add”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22029" y="2203690"/>
            <a:ext cx="7677897" cy="3944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2362200"/>
            <a:ext cx="71628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44196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600"/>
                </a:moveTo>
                <a:lnTo>
                  <a:pt x="762000" y="609600"/>
                </a:lnTo>
                <a:lnTo>
                  <a:pt x="76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364" y="679145"/>
            <a:ext cx="842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Click </a:t>
            </a:r>
            <a:r>
              <a:rPr sz="4000" spc="-85" dirty="0"/>
              <a:t>“Add </a:t>
            </a:r>
            <a:r>
              <a:rPr sz="4000" spc="-5" dirty="0"/>
              <a:t>a </a:t>
            </a:r>
            <a:r>
              <a:rPr sz="4000" spc="-20" dirty="0"/>
              <a:t>card” </a:t>
            </a:r>
            <a:r>
              <a:rPr sz="4000" spc="-5" dirty="0"/>
              <a:t>on </a:t>
            </a:r>
            <a:r>
              <a:rPr sz="4000" spc="-10" dirty="0"/>
              <a:t>the </a:t>
            </a:r>
            <a:r>
              <a:rPr sz="4000" spc="-20" dirty="0"/>
              <a:t>“On </a:t>
            </a:r>
            <a:r>
              <a:rPr sz="4000" spc="10" dirty="0"/>
              <a:t>going”</a:t>
            </a:r>
            <a:r>
              <a:rPr sz="4000" spc="125" dirty="0"/>
              <a:t> </a:t>
            </a:r>
            <a:r>
              <a:rPr sz="4000" spc="-10" dirty="0"/>
              <a:t>list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17210" y="2305797"/>
            <a:ext cx="8305813" cy="376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464561"/>
            <a:ext cx="7791577" cy="3250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8839" y="644093"/>
            <a:ext cx="3825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Then click</a:t>
            </a:r>
            <a:r>
              <a:rPr sz="4400" spc="-75" dirty="0"/>
              <a:t> </a:t>
            </a:r>
            <a:r>
              <a:rPr sz="4400" spc="-70" dirty="0"/>
              <a:t>“Add”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93429" y="2232646"/>
            <a:ext cx="7906498" cy="4067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392045"/>
            <a:ext cx="7391400" cy="3551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119" y="374345"/>
            <a:ext cx="5444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5180" marR="5080" indent="-7924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Now </a:t>
            </a:r>
            <a:r>
              <a:rPr sz="4000" spc="-20" dirty="0"/>
              <a:t>write </a:t>
            </a:r>
            <a:r>
              <a:rPr sz="4000" spc="-5" dirty="0"/>
              <a:t>the things </a:t>
            </a:r>
            <a:r>
              <a:rPr sz="4000" spc="-15" dirty="0"/>
              <a:t>that  </a:t>
            </a:r>
            <a:r>
              <a:rPr sz="4000" spc="-20" dirty="0"/>
              <a:t>you are </a:t>
            </a:r>
            <a:r>
              <a:rPr sz="4000" spc="-5" dirty="0"/>
              <a:t>done</a:t>
            </a:r>
            <a:r>
              <a:rPr sz="4000" spc="30" dirty="0"/>
              <a:t> </a:t>
            </a:r>
            <a:r>
              <a:rPr sz="4000" spc="-10" dirty="0"/>
              <a:t>with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845810" y="2115299"/>
            <a:ext cx="7830326" cy="4474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274417"/>
            <a:ext cx="7315200" cy="395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2267" y="644093"/>
            <a:ext cx="5361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Lastly, </a:t>
            </a:r>
            <a:r>
              <a:rPr sz="4400" spc="-5" dirty="0"/>
              <a:t>click </a:t>
            </a:r>
            <a:r>
              <a:rPr sz="4400" dirty="0"/>
              <a:t>Add</a:t>
            </a:r>
            <a:r>
              <a:rPr sz="4400" spc="-20" dirty="0"/>
              <a:t> button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42405" y="2127516"/>
            <a:ext cx="7450850" cy="4290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361" y="2286038"/>
            <a:ext cx="6936359" cy="3774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449021"/>
            <a:ext cx="50647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235" dirty="0">
                <a:latin typeface="Tahoma"/>
                <a:cs typeface="Tahoma"/>
              </a:rPr>
              <a:t>Awesome!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2590800"/>
            <a:ext cx="5676900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124" y="644093"/>
            <a:ext cx="7688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 </a:t>
            </a:r>
            <a:r>
              <a:rPr sz="4400" spc="5" dirty="0"/>
              <a:t>“list” </a:t>
            </a:r>
            <a:r>
              <a:rPr sz="4400" spc="-5" dirty="0"/>
              <a:t>can </a:t>
            </a:r>
            <a:r>
              <a:rPr sz="4400" spc="-20" dirty="0"/>
              <a:t>contain </a:t>
            </a:r>
            <a:r>
              <a:rPr sz="4400" spc="-25" dirty="0"/>
              <a:t>many </a:t>
            </a:r>
            <a:r>
              <a:rPr sz="4400" spc="-40" dirty="0"/>
              <a:t>“cards”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45829" y="2127516"/>
            <a:ext cx="7746477" cy="441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286000"/>
            <a:ext cx="7231126" cy="389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2707" y="644093"/>
            <a:ext cx="594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Trello </a:t>
            </a:r>
            <a:r>
              <a:rPr sz="4400" spc="-10" dirty="0"/>
              <a:t>Board </a:t>
            </a:r>
            <a:r>
              <a:rPr sz="4400" dirty="0"/>
              <a:t>is a </a:t>
            </a:r>
            <a:r>
              <a:rPr sz="4400" spc="-15" dirty="0"/>
              <a:t>list </a:t>
            </a:r>
            <a:r>
              <a:rPr sz="4400" dirty="0"/>
              <a:t>of</a:t>
            </a:r>
            <a:r>
              <a:rPr sz="4400" spc="-35" dirty="0"/>
              <a:t> </a:t>
            </a:r>
            <a:r>
              <a:rPr sz="4400" spc="-20" dirty="0"/>
              <a:t>list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69629" y="2162568"/>
            <a:ext cx="7773909" cy="442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320734"/>
            <a:ext cx="7259193" cy="3912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5602" y="644093"/>
            <a:ext cx="3797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Filled with</a:t>
            </a:r>
            <a:r>
              <a:rPr sz="4400" spc="-70" dirty="0"/>
              <a:t> </a:t>
            </a:r>
            <a:r>
              <a:rPr sz="4400" spc="-15" dirty="0"/>
              <a:t>cards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93410" y="2203690"/>
            <a:ext cx="7990345" cy="4172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362200"/>
            <a:ext cx="747585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073" y="245110"/>
            <a:ext cx="80676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0" marR="5080" indent="-195008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It </a:t>
            </a:r>
            <a:r>
              <a:rPr sz="4000" spc="-10" dirty="0"/>
              <a:t>has </a:t>
            </a:r>
            <a:r>
              <a:rPr sz="4000" spc="-5" dirty="0"/>
              <a:t>everything </a:t>
            </a:r>
            <a:r>
              <a:rPr sz="4000" spc="-20" dirty="0"/>
              <a:t>you </a:t>
            </a:r>
            <a:r>
              <a:rPr sz="4000" spc="-5" dirty="0"/>
              <a:t>need </a:t>
            </a:r>
            <a:r>
              <a:rPr sz="4000" spc="-20" dirty="0"/>
              <a:t>to </a:t>
            </a:r>
            <a:r>
              <a:rPr sz="4000" spc="-30" dirty="0">
                <a:solidFill>
                  <a:srgbClr val="E36C09"/>
                </a:solidFill>
              </a:rPr>
              <a:t>organize  </a:t>
            </a:r>
            <a:r>
              <a:rPr sz="4000" spc="-10" dirty="0"/>
              <a:t>projects </a:t>
            </a:r>
            <a:r>
              <a:rPr sz="4000" spc="-5" dirty="0"/>
              <a:t>of </a:t>
            </a:r>
            <a:r>
              <a:rPr sz="4000" spc="-35" dirty="0"/>
              <a:t>any</a:t>
            </a:r>
            <a:r>
              <a:rPr sz="4000" spc="35" dirty="0"/>
              <a:t> </a:t>
            </a:r>
            <a:r>
              <a:rPr sz="4000" spc="-20" dirty="0"/>
              <a:t>size.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45350" y="2666238"/>
            <a:ext cx="2407487" cy="2644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562" y="2519362"/>
            <a:ext cx="2433637" cy="2433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2549779"/>
            <a:ext cx="1804034" cy="2503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88" rIns="0" bIns="0" rtlCol="0">
            <a:spAutoFit/>
          </a:bodyPr>
          <a:lstStyle/>
          <a:p>
            <a:pPr marL="421005" marR="5080" indent="323215">
              <a:lnSpc>
                <a:spcPct val="100000"/>
              </a:lnSpc>
              <a:spcBef>
                <a:spcPts val="95"/>
              </a:spcBef>
            </a:pPr>
            <a:r>
              <a:rPr sz="2800" spc="-80" dirty="0"/>
              <a:t>You </a:t>
            </a:r>
            <a:r>
              <a:rPr sz="2800" spc="-10" dirty="0"/>
              <a:t>can </a:t>
            </a:r>
            <a:r>
              <a:rPr sz="2800" spc="-15" dirty="0"/>
              <a:t>move </a:t>
            </a:r>
            <a:r>
              <a:rPr sz="2800" spc="-5" dirty="0"/>
              <a:t>the </a:t>
            </a:r>
            <a:r>
              <a:rPr sz="2800" spc="-15" dirty="0"/>
              <a:t>cards </a:t>
            </a:r>
            <a:r>
              <a:rPr sz="2800" spc="-5" dirty="0"/>
              <a:t>when </a:t>
            </a:r>
            <a:r>
              <a:rPr sz="2800" spc="-15" dirty="0"/>
              <a:t>you are currently  </a:t>
            </a:r>
            <a:r>
              <a:rPr sz="2800" spc="-5" dirty="0"/>
              <a:t>doing it or once </a:t>
            </a:r>
            <a:r>
              <a:rPr sz="2800" spc="-15" dirty="0"/>
              <a:t>you </a:t>
            </a:r>
            <a:r>
              <a:rPr sz="2800" spc="-20" dirty="0"/>
              <a:t>are </a:t>
            </a:r>
            <a:r>
              <a:rPr sz="2800" spc="-5" dirty="0"/>
              <a:t>done, depending on the</a:t>
            </a:r>
            <a:r>
              <a:rPr sz="2800" spc="150" dirty="0"/>
              <a:t> </a:t>
            </a:r>
            <a:r>
              <a:rPr sz="2800" spc="-15" dirty="0"/>
              <a:t>list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120129" y="2127517"/>
            <a:ext cx="7144527" cy="4134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5262" y="2286000"/>
            <a:ext cx="6629400" cy="361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255506"/>
            <a:ext cx="8206740" cy="4172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236" y="2414511"/>
            <a:ext cx="7692898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7" y="2514600"/>
            <a:ext cx="9138920" cy="1143000"/>
          </a:xfrm>
          <a:custGeom>
            <a:avLst/>
            <a:gdLst/>
            <a:ahLst/>
            <a:cxnLst/>
            <a:rect l="l" t="t" r="r" b="b"/>
            <a:pathLst>
              <a:path w="9138920" h="1143000">
                <a:moveTo>
                  <a:pt x="0" y="1143000"/>
                </a:moveTo>
                <a:lnTo>
                  <a:pt x="9138312" y="1143000"/>
                </a:lnTo>
                <a:lnTo>
                  <a:pt x="9138312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0780" y="2770759"/>
            <a:ext cx="6857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You </a:t>
            </a:r>
            <a:r>
              <a:rPr spc="-10" dirty="0"/>
              <a:t>can </a:t>
            </a:r>
            <a:r>
              <a:rPr dirty="0"/>
              <a:t>also put labels in </a:t>
            </a:r>
            <a:r>
              <a:rPr spc="-10" dirty="0"/>
              <a:t>your</a:t>
            </a:r>
            <a:r>
              <a:rPr spc="50" dirty="0"/>
              <a:t> </a:t>
            </a:r>
            <a:r>
              <a:rPr spc="-15" dirty="0"/>
              <a:t>cards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149" y="780034"/>
            <a:ext cx="683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Labels </a:t>
            </a:r>
            <a:r>
              <a:rPr sz="2800" spc="-15" dirty="0"/>
              <a:t>are located at </a:t>
            </a:r>
            <a:r>
              <a:rPr sz="2800" spc="-5" dirty="0"/>
              <a:t>the </a:t>
            </a:r>
            <a:r>
              <a:rPr sz="2800" spc="-15" dirty="0"/>
              <a:t>right </a:t>
            </a:r>
            <a:r>
              <a:rPr sz="2800" spc="-5" dirty="0"/>
              <a:t>side of the</a:t>
            </a:r>
            <a:r>
              <a:rPr sz="2800" spc="160" dirty="0"/>
              <a:t> </a:t>
            </a:r>
            <a:r>
              <a:rPr sz="2800" spc="-10" dirty="0"/>
              <a:t>page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17210" y="2203691"/>
            <a:ext cx="8132077" cy="4323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362200"/>
            <a:ext cx="7617714" cy="3808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219" y="1316723"/>
            <a:ext cx="3058668" cy="473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471612"/>
            <a:ext cx="2543175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6511" y="2286000"/>
            <a:ext cx="2230501" cy="2600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1202" y="780034"/>
            <a:ext cx="5621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Trello </a:t>
            </a:r>
            <a:r>
              <a:rPr sz="2800" spc="-5" dirty="0"/>
              <a:t>labels </a:t>
            </a:r>
            <a:r>
              <a:rPr sz="2800" spc="-15" dirty="0"/>
              <a:t>are </a:t>
            </a:r>
            <a:r>
              <a:rPr sz="2800" spc="-20" dirty="0"/>
              <a:t>represented </a:t>
            </a:r>
            <a:r>
              <a:rPr sz="2800" spc="-10" dirty="0"/>
              <a:t>by</a:t>
            </a:r>
            <a:r>
              <a:rPr sz="2800" spc="160" dirty="0"/>
              <a:t> </a:t>
            </a:r>
            <a:r>
              <a:rPr sz="2800" spc="-15" dirty="0"/>
              <a:t>colors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017540" y="1898915"/>
            <a:ext cx="3640805" cy="4674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2807" y="2057374"/>
            <a:ext cx="3125216" cy="4159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590" y="2540635"/>
            <a:ext cx="13239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 algn="just">
              <a:lnSpc>
                <a:spcPct val="100000"/>
              </a:lnSpc>
              <a:spcBef>
                <a:spcPts val="95"/>
              </a:spcBef>
            </a:pPr>
            <a:r>
              <a:rPr sz="2800" spc="-80" dirty="0"/>
              <a:t>You </a:t>
            </a:r>
            <a:r>
              <a:rPr sz="2800" spc="-10" dirty="0"/>
              <a:t>can  </a:t>
            </a:r>
            <a:r>
              <a:rPr sz="2800" spc="-5" dirty="0"/>
              <a:t>also add  name</a:t>
            </a:r>
            <a:r>
              <a:rPr sz="2800" spc="-70" dirty="0"/>
              <a:t> </a:t>
            </a:r>
            <a:r>
              <a:rPr sz="2800" spc="-5" dirty="0"/>
              <a:t>on  the</a:t>
            </a:r>
            <a:r>
              <a:rPr sz="2800" spc="-55" dirty="0"/>
              <a:t> </a:t>
            </a:r>
            <a:r>
              <a:rPr sz="2800" spc="-5" dirty="0"/>
              <a:t>label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817599" y="1060714"/>
            <a:ext cx="3710969" cy="537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1219250"/>
            <a:ext cx="3195701" cy="4858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622554"/>
            <a:ext cx="1955673" cy="1193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202" y="2753994"/>
            <a:ext cx="14357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Go</a:t>
            </a:r>
            <a:r>
              <a:rPr sz="2800" spc="-80" dirty="0"/>
              <a:t> </a:t>
            </a:r>
            <a:r>
              <a:rPr sz="2800" spc="-5" dirty="0"/>
              <a:t>ahead  and click  </a:t>
            </a:r>
            <a:r>
              <a:rPr sz="2800" spc="-55" dirty="0"/>
              <a:t>SAVE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817620" y="755913"/>
            <a:ext cx="4110228" cy="566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914412"/>
            <a:ext cx="3595624" cy="5151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609600"/>
            <a:ext cx="1955673" cy="1193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2440" y="2967354"/>
            <a:ext cx="174878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701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Lets </a:t>
            </a:r>
            <a:r>
              <a:rPr sz="2800" spc="-5" dirty="0"/>
              <a:t>add  </a:t>
            </a:r>
            <a:r>
              <a:rPr sz="2800" spc="-15" dirty="0"/>
              <a:t>more</a:t>
            </a:r>
            <a:r>
              <a:rPr sz="2800" spc="-70" dirty="0"/>
              <a:t> </a:t>
            </a:r>
            <a:r>
              <a:rPr sz="2800" spc="-5" dirty="0"/>
              <a:t>labels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674895" y="908303"/>
            <a:ext cx="3869407" cy="512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9655" y="1066863"/>
            <a:ext cx="3353943" cy="460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1127" y="5189118"/>
            <a:ext cx="1955546" cy="1193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0"/>
            <a:ext cx="1981200" cy="6858000"/>
          </a:xfrm>
          <a:custGeom>
            <a:avLst/>
            <a:gdLst/>
            <a:ahLst/>
            <a:cxnLst/>
            <a:rect l="l" t="t" r="r" b="b"/>
            <a:pathLst>
              <a:path w="1981200" h="6858000">
                <a:moveTo>
                  <a:pt x="0" y="6858000"/>
                </a:moveTo>
                <a:lnTo>
                  <a:pt x="1981200" y="68580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48602" y="2540635"/>
            <a:ext cx="16967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Great!</a:t>
            </a:r>
            <a:endParaRPr sz="2800">
              <a:latin typeface="Calibri"/>
              <a:cs typeface="Calibri"/>
            </a:endParaRPr>
          </a:p>
          <a:p>
            <a:pPr marL="12700" marR="5080" indent="226695">
              <a:lnSpc>
                <a:spcPct val="100000"/>
              </a:lnSpc>
            </a:pPr>
            <a:r>
              <a:rPr sz="2800" b="1" spc="-55" dirty="0">
                <a:latin typeface="Calibri"/>
                <a:cs typeface="Calibri"/>
              </a:rPr>
              <a:t>We </a:t>
            </a:r>
            <a:r>
              <a:rPr sz="2800" b="1" spc="-5" dirty="0">
                <a:latin typeface="Calibri"/>
                <a:cs typeface="Calibri"/>
              </a:rPr>
              <a:t>now 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5" dirty="0">
                <a:latin typeface="Calibri"/>
                <a:cs typeface="Calibri"/>
              </a:rPr>
              <a:t>labels 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our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lists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9237" y="1016508"/>
            <a:ext cx="4248886" cy="542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1176032"/>
            <a:ext cx="3733800" cy="491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1127" y="5189118"/>
            <a:ext cx="1955546" cy="1193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364" y="514857"/>
            <a:ext cx="5589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It </a:t>
            </a:r>
            <a:r>
              <a:rPr sz="4400" spc="-20" dirty="0"/>
              <a:t>works </a:t>
            </a:r>
            <a:r>
              <a:rPr sz="4400" spc="-35" dirty="0"/>
              <a:t>like </a:t>
            </a:r>
            <a:r>
              <a:rPr sz="4400" dirty="0"/>
              <a:t>a </a:t>
            </a:r>
            <a:r>
              <a:rPr sz="4400" dirty="0">
                <a:solidFill>
                  <a:srgbClr val="E36C09"/>
                </a:solidFill>
              </a:rPr>
              <a:t>pin </a:t>
            </a:r>
            <a:r>
              <a:rPr sz="4400" spc="-15" dirty="0">
                <a:solidFill>
                  <a:srgbClr val="E36C09"/>
                </a:solidFill>
              </a:rPr>
              <a:t>board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60233" y="1975104"/>
            <a:ext cx="5478759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133536"/>
            <a:ext cx="4963922" cy="4075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768" y="712978"/>
            <a:ext cx="8050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We </a:t>
            </a:r>
            <a:r>
              <a:rPr spc="-10" dirty="0"/>
              <a:t>can </a:t>
            </a:r>
            <a:r>
              <a:rPr dirty="0"/>
              <a:t>also add labels </a:t>
            </a:r>
            <a:r>
              <a:rPr spc="-10" dirty="0"/>
              <a:t>by </a:t>
            </a:r>
            <a:r>
              <a:rPr spc="-5" dirty="0"/>
              <a:t>clicking </a:t>
            </a:r>
            <a:r>
              <a:rPr dirty="0"/>
              <a:t>the</a:t>
            </a:r>
            <a:r>
              <a:rPr spc="55" dirty="0"/>
              <a:t> </a:t>
            </a:r>
            <a:r>
              <a:rPr spc="-20" dirty="0"/>
              <a:t>card</a:t>
            </a:r>
          </a:p>
        </p:txBody>
      </p:sp>
      <p:sp>
        <p:nvSpPr>
          <p:cNvPr id="4" name="object 4"/>
          <p:cNvSpPr/>
          <p:nvPr/>
        </p:nvSpPr>
        <p:spPr>
          <a:xfrm>
            <a:off x="1074409" y="2016239"/>
            <a:ext cx="7245111" cy="471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2175179"/>
            <a:ext cx="6730873" cy="4196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4007" y="1898904"/>
            <a:ext cx="6001530" cy="465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2057450"/>
            <a:ext cx="5486400" cy="4144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958" y="530174"/>
            <a:ext cx="2196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Click</a:t>
            </a:r>
            <a:r>
              <a:rPr spc="-80" dirty="0"/>
              <a:t> </a:t>
            </a:r>
            <a:r>
              <a:rPr dirty="0"/>
              <a:t>Labels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31" y="2098560"/>
            <a:ext cx="6484602" cy="441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00" y="2257653"/>
            <a:ext cx="5970270" cy="3897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7152" y="530174"/>
            <a:ext cx="4408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 click </a:t>
            </a:r>
            <a:r>
              <a:rPr dirty="0"/>
              <a:t>the </a:t>
            </a:r>
            <a:r>
              <a:rPr spc="-5" dirty="0"/>
              <a:t>edit</a:t>
            </a:r>
            <a:r>
              <a:rPr spc="-55" dirty="0"/>
              <a:t> </a:t>
            </a:r>
            <a:r>
              <a:rPr spc="-15" dirty="0"/>
              <a:t>button</a:t>
            </a:r>
          </a:p>
        </p:txBody>
      </p:sp>
      <p:sp>
        <p:nvSpPr>
          <p:cNvPr id="4" name="object 4"/>
          <p:cNvSpPr/>
          <p:nvPr/>
        </p:nvSpPr>
        <p:spPr>
          <a:xfrm>
            <a:off x="1074419" y="1975104"/>
            <a:ext cx="7196328" cy="432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2133600"/>
            <a:ext cx="6680961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5408" y="1866888"/>
            <a:ext cx="6531880" cy="4689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2025510"/>
            <a:ext cx="6017133" cy="41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7832" y="1898891"/>
            <a:ext cx="6077693" cy="440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2057400"/>
            <a:ext cx="5562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398" y="530174"/>
            <a:ext cx="2776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Choose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label</a:t>
            </a:r>
          </a:p>
        </p:txBody>
      </p:sp>
      <p:sp>
        <p:nvSpPr>
          <p:cNvPr id="4" name="object 4"/>
          <p:cNvSpPr/>
          <p:nvPr/>
        </p:nvSpPr>
        <p:spPr>
          <a:xfrm>
            <a:off x="1607832" y="1975104"/>
            <a:ext cx="6077693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2133561"/>
            <a:ext cx="5562600" cy="4011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8385" y="530174"/>
            <a:ext cx="296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Then click</a:t>
            </a:r>
            <a:r>
              <a:rPr spc="-60" dirty="0"/>
              <a:t> SAVE</a:t>
            </a:r>
          </a:p>
        </p:txBody>
      </p:sp>
      <p:sp>
        <p:nvSpPr>
          <p:cNvPr id="4" name="object 4"/>
          <p:cNvSpPr/>
          <p:nvPr/>
        </p:nvSpPr>
        <p:spPr>
          <a:xfrm>
            <a:off x="1531619" y="1891272"/>
            <a:ext cx="6236208" cy="465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2049297"/>
            <a:ext cx="5721858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5401" y="530174"/>
            <a:ext cx="5013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This </a:t>
            </a:r>
            <a:r>
              <a:rPr spc="-20" dirty="0"/>
              <a:t>card </a:t>
            </a:r>
            <a:r>
              <a:rPr dirty="0"/>
              <a:t>has a </a:t>
            </a:r>
            <a:r>
              <a:rPr spc="-10" dirty="0"/>
              <a:t>green</a:t>
            </a:r>
            <a:r>
              <a:rPr spc="-65" dirty="0"/>
              <a:t> </a:t>
            </a:r>
            <a:r>
              <a:rPr dirty="0"/>
              <a:t>label</a:t>
            </a:r>
          </a:p>
        </p:txBody>
      </p:sp>
      <p:sp>
        <p:nvSpPr>
          <p:cNvPr id="4" name="object 4"/>
          <p:cNvSpPr/>
          <p:nvPr/>
        </p:nvSpPr>
        <p:spPr>
          <a:xfrm>
            <a:off x="845819" y="2490216"/>
            <a:ext cx="7658100" cy="3410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648839"/>
            <a:ext cx="7143877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018" y="530174"/>
            <a:ext cx="7735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All the </a:t>
            </a:r>
            <a:r>
              <a:rPr spc="-15" dirty="0"/>
              <a:t>cards </a:t>
            </a:r>
            <a:r>
              <a:rPr dirty="0"/>
              <a:t>on this </a:t>
            </a:r>
            <a:r>
              <a:rPr spc="-10" dirty="0"/>
              <a:t>list </a:t>
            </a:r>
            <a:r>
              <a:rPr dirty="0"/>
              <a:t>has a </a:t>
            </a:r>
            <a:r>
              <a:rPr spc="-10" dirty="0"/>
              <a:t>green</a:t>
            </a:r>
            <a:r>
              <a:rPr spc="-60" dirty="0"/>
              <a:t> </a:t>
            </a:r>
            <a:r>
              <a:rPr dirty="0"/>
              <a:t>label</a:t>
            </a:r>
          </a:p>
        </p:txBody>
      </p:sp>
      <p:sp>
        <p:nvSpPr>
          <p:cNvPr id="4" name="object 4"/>
          <p:cNvSpPr/>
          <p:nvPr/>
        </p:nvSpPr>
        <p:spPr>
          <a:xfrm>
            <a:off x="1184158" y="2270743"/>
            <a:ext cx="7001240" cy="338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674" y="2429636"/>
            <a:ext cx="6486525" cy="2867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65" y="373126"/>
            <a:ext cx="88785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265" marR="5080" indent="-13462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It </a:t>
            </a:r>
            <a:r>
              <a:rPr sz="3200" spc="-10" dirty="0"/>
              <a:t>can </a:t>
            </a:r>
            <a:r>
              <a:rPr sz="3200" dirty="0"/>
              <a:t>also be used </a:t>
            </a:r>
            <a:r>
              <a:rPr sz="3200" spc="-5" dirty="0">
                <a:solidFill>
                  <a:srgbClr val="E36C09"/>
                </a:solidFill>
              </a:rPr>
              <a:t>solo</a:t>
            </a:r>
            <a:r>
              <a:rPr sz="3200" spc="-5" dirty="0"/>
              <a:t>, </a:t>
            </a:r>
            <a:r>
              <a:rPr sz="3200" dirty="0"/>
              <a:t>or </a:t>
            </a:r>
            <a:r>
              <a:rPr sz="3200" spc="-15" dirty="0"/>
              <a:t>you </a:t>
            </a:r>
            <a:r>
              <a:rPr sz="3200" spc="-10" dirty="0"/>
              <a:t>can </a:t>
            </a:r>
            <a:r>
              <a:rPr sz="3200" spc="-15" dirty="0">
                <a:solidFill>
                  <a:srgbClr val="E36C09"/>
                </a:solidFill>
              </a:rPr>
              <a:t>invite </a:t>
            </a:r>
            <a:r>
              <a:rPr sz="3200" spc="-5" dirty="0"/>
              <a:t>colleagues,  friends, and </a:t>
            </a:r>
            <a:r>
              <a:rPr sz="3200" spc="-10" dirty="0"/>
              <a:t>family </a:t>
            </a:r>
            <a:r>
              <a:rPr sz="3200" spc="-20" dirty="0"/>
              <a:t>to </a:t>
            </a:r>
            <a:r>
              <a:rPr sz="3200" spc="-5" dirty="0"/>
              <a:t>work</a:t>
            </a:r>
            <a:r>
              <a:rPr sz="3200" spc="-10" dirty="0"/>
              <a:t> </a:t>
            </a:r>
            <a:r>
              <a:rPr sz="3200" spc="-40" dirty="0"/>
              <a:t>together.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583423" y="2051304"/>
            <a:ext cx="6230129" cy="432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723" y="2209800"/>
            <a:ext cx="5715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685800"/>
            <a:ext cx="8915400" cy="2309495"/>
          </a:xfrm>
          <a:custGeom>
            <a:avLst/>
            <a:gdLst/>
            <a:ahLst/>
            <a:cxnLst/>
            <a:rect l="l" t="t" r="r" b="b"/>
            <a:pathLst>
              <a:path w="8915400" h="2309495">
                <a:moveTo>
                  <a:pt x="3714750" y="1143000"/>
                </a:moveTo>
                <a:lnTo>
                  <a:pt x="1485900" y="1143000"/>
                </a:lnTo>
                <a:lnTo>
                  <a:pt x="4360926" y="2309495"/>
                </a:lnTo>
                <a:lnTo>
                  <a:pt x="3714750" y="1143000"/>
                </a:lnTo>
                <a:close/>
              </a:path>
              <a:path w="8915400" h="2309495">
                <a:moveTo>
                  <a:pt x="87249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8724900" y="1143000"/>
                </a:lnTo>
                <a:lnTo>
                  <a:pt x="8768562" y="1137965"/>
                </a:lnTo>
                <a:lnTo>
                  <a:pt x="8808653" y="1123627"/>
                </a:lnTo>
                <a:lnTo>
                  <a:pt x="8844025" y="1101132"/>
                </a:lnTo>
                <a:lnTo>
                  <a:pt x="8873532" y="1071625"/>
                </a:lnTo>
                <a:lnTo>
                  <a:pt x="8896027" y="1036253"/>
                </a:lnTo>
                <a:lnTo>
                  <a:pt x="8910365" y="996162"/>
                </a:lnTo>
                <a:lnTo>
                  <a:pt x="8915400" y="952500"/>
                </a:lnTo>
                <a:lnTo>
                  <a:pt x="8915400" y="190500"/>
                </a:lnTo>
                <a:lnTo>
                  <a:pt x="8910365" y="146837"/>
                </a:lnTo>
                <a:lnTo>
                  <a:pt x="8896027" y="106746"/>
                </a:lnTo>
                <a:lnTo>
                  <a:pt x="8873532" y="71374"/>
                </a:lnTo>
                <a:lnTo>
                  <a:pt x="8844025" y="41867"/>
                </a:lnTo>
                <a:lnTo>
                  <a:pt x="8808653" y="19372"/>
                </a:lnTo>
                <a:lnTo>
                  <a:pt x="8768562" y="5034"/>
                </a:lnTo>
                <a:lnTo>
                  <a:pt x="87249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685800"/>
            <a:ext cx="8915400" cy="2309495"/>
          </a:xfrm>
          <a:custGeom>
            <a:avLst/>
            <a:gdLst/>
            <a:ahLst/>
            <a:cxnLst/>
            <a:rect l="l" t="t" r="r" b="b"/>
            <a:pathLst>
              <a:path w="8915400" h="2309495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1485900" y="0"/>
                </a:lnTo>
                <a:lnTo>
                  <a:pt x="3714750" y="0"/>
                </a:lnTo>
                <a:lnTo>
                  <a:pt x="8724900" y="0"/>
                </a:lnTo>
                <a:lnTo>
                  <a:pt x="8768562" y="5034"/>
                </a:lnTo>
                <a:lnTo>
                  <a:pt x="8808653" y="19372"/>
                </a:lnTo>
                <a:lnTo>
                  <a:pt x="8844025" y="41867"/>
                </a:lnTo>
                <a:lnTo>
                  <a:pt x="8873532" y="71374"/>
                </a:lnTo>
                <a:lnTo>
                  <a:pt x="8896027" y="106746"/>
                </a:lnTo>
                <a:lnTo>
                  <a:pt x="8910365" y="146837"/>
                </a:lnTo>
                <a:lnTo>
                  <a:pt x="8915400" y="190500"/>
                </a:lnTo>
                <a:lnTo>
                  <a:pt x="8915400" y="666750"/>
                </a:lnTo>
                <a:lnTo>
                  <a:pt x="8915400" y="952500"/>
                </a:lnTo>
                <a:lnTo>
                  <a:pt x="8910365" y="996162"/>
                </a:lnTo>
                <a:lnTo>
                  <a:pt x="8896027" y="1036253"/>
                </a:lnTo>
                <a:lnTo>
                  <a:pt x="8873532" y="1071625"/>
                </a:lnTo>
                <a:lnTo>
                  <a:pt x="8844025" y="1101132"/>
                </a:lnTo>
                <a:lnTo>
                  <a:pt x="8808653" y="1123627"/>
                </a:lnTo>
                <a:lnTo>
                  <a:pt x="8768562" y="1137965"/>
                </a:lnTo>
                <a:lnTo>
                  <a:pt x="8724900" y="1143000"/>
                </a:lnTo>
                <a:lnTo>
                  <a:pt x="3714750" y="1143000"/>
                </a:lnTo>
                <a:lnTo>
                  <a:pt x="4360926" y="2309495"/>
                </a:lnTo>
                <a:lnTo>
                  <a:pt x="14859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66675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976" y="865378"/>
            <a:ext cx="8201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Let’s </a:t>
            </a:r>
            <a:r>
              <a:rPr dirty="0"/>
              <a:t>do the same </a:t>
            </a:r>
            <a:r>
              <a:rPr spc="-5" dirty="0"/>
              <a:t>with </a:t>
            </a:r>
            <a:r>
              <a:rPr dirty="0"/>
              <a:t>the </a:t>
            </a:r>
            <a:r>
              <a:rPr spc="-20" dirty="0"/>
              <a:t>rest </a:t>
            </a:r>
            <a:r>
              <a:rPr dirty="0"/>
              <a:t>of the</a:t>
            </a:r>
            <a:r>
              <a:rPr spc="-25" dirty="0"/>
              <a:t> </a:t>
            </a:r>
            <a:r>
              <a:rPr spc="-15" dirty="0"/>
              <a:t>cards</a:t>
            </a:r>
          </a:p>
        </p:txBody>
      </p:sp>
      <p:sp>
        <p:nvSpPr>
          <p:cNvPr id="5" name="object 5"/>
          <p:cNvSpPr/>
          <p:nvPr/>
        </p:nvSpPr>
        <p:spPr>
          <a:xfrm>
            <a:off x="4513453" y="2895600"/>
            <a:ext cx="2447925" cy="24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30" y="2127504"/>
            <a:ext cx="7495017" cy="3867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286000"/>
            <a:ext cx="6979793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30" y="2279904"/>
            <a:ext cx="7554453" cy="376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438361"/>
            <a:ext cx="7039356" cy="3252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85800"/>
            <a:ext cx="8740775" cy="2309495"/>
          </a:xfrm>
          <a:custGeom>
            <a:avLst/>
            <a:gdLst/>
            <a:ahLst/>
            <a:cxnLst/>
            <a:rect l="l" t="t" r="r" b="b"/>
            <a:pathLst>
              <a:path w="8740775" h="2309495">
                <a:moveTo>
                  <a:pt x="3641725" y="1143000"/>
                </a:moveTo>
                <a:lnTo>
                  <a:pt x="1456689" y="1143000"/>
                </a:lnTo>
                <a:lnTo>
                  <a:pt x="4275201" y="2309495"/>
                </a:lnTo>
                <a:lnTo>
                  <a:pt x="3641725" y="1143000"/>
                </a:lnTo>
                <a:close/>
              </a:path>
              <a:path w="8740775" h="2309495">
                <a:moveTo>
                  <a:pt x="8549767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8549767" y="1143000"/>
                </a:lnTo>
                <a:lnTo>
                  <a:pt x="8593429" y="1137965"/>
                </a:lnTo>
                <a:lnTo>
                  <a:pt x="8633520" y="1123627"/>
                </a:lnTo>
                <a:lnTo>
                  <a:pt x="8668892" y="1101132"/>
                </a:lnTo>
                <a:lnTo>
                  <a:pt x="8698399" y="1071625"/>
                </a:lnTo>
                <a:lnTo>
                  <a:pt x="8720894" y="1036253"/>
                </a:lnTo>
                <a:lnTo>
                  <a:pt x="8735232" y="996162"/>
                </a:lnTo>
                <a:lnTo>
                  <a:pt x="8740267" y="952500"/>
                </a:lnTo>
                <a:lnTo>
                  <a:pt x="8740267" y="190500"/>
                </a:lnTo>
                <a:lnTo>
                  <a:pt x="8735232" y="146837"/>
                </a:lnTo>
                <a:lnTo>
                  <a:pt x="8720894" y="106746"/>
                </a:lnTo>
                <a:lnTo>
                  <a:pt x="8698399" y="71374"/>
                </a:lnTo>
                <a:lnTo>
                  <a:pt x="8668892" y="41867"/>
                </a:lnTo>
                <a:lnTo>
                  <a:pt x="8633520" y="19372"/>
                </a:lnTo>
                <a:lnTo>
                  <a:pt x="8593429" y="5034"/>
                </a:lnTo>
                <a:lnTo>
                  <a:pt x="85497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685800"/>
            <a:ext cx="8740775" cy="2309495"/>
          </a:xfrm>
          <a:custGeom>
            <a:avLst/>
            <a:gdLst/>
            <a:ahLst/>
            <a:cxnLst/>
            <a:rect l="l" t="t" r="r" b="b"/>
            <a:pathLst>
              <a:path w="8740775" h="2309495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1456689" y="0"/>
                </a:lnTo>
                <a:lnTo>
                  <a:pt x="3641725" y="0"/>
                </a:lnTo>
                <a:lnTo>
                  <a:pt x="8549767" y="0"/>
                </a:lnTo>
                <a:lnTo>
                  <a:pt x="8593429" y="5034"/>
                </a:lnTo>
                <a:lnTo>
                  <a:pt x="8633520" y="19372"/>
                </a:lnTo>
                <a:lnTo>
                  <a:pt x="8668892" y="41867"/>
                </a:lnTo>
                <a:lnTo>
                  <a:pt x="8698399" y="71374"/>
                </a:lnTo>
                <a:lnTo>
                  <a:pt x="8720894" y="106746"/>
                </a:lnTo>
                <a:lnTo>
                  <a:pt x="8735232" y="146837"/>
                </a:lnTo>
                <a:lnTo>
                  <a:pt x="8740267" y="190500"/>
                </a:lnTo>
                <a:lnTo>
                  <a:pt x="8740267" y="666750"/>
                </a:lnTo>
                <a:lnTo>
                  <a:pt x="8740267" y="952500"/>
                </a:lnTo>
                <a:lnTo>
                  <a:pt x="8735232" y="996162"/>
                </a:lnTo>
                <a:lnTo>
                  <a:pt x="8720894" y="1036253"/>
                </a:lnTo>
                <a:lnTo>
                  <a:pt x="8698399" y="1071625"/>
                </a:lnTo>
                <a:lnTo>
                  <a:pt x="8668892" y="1101132"/>
                </a:lnTo>
                <a:lnTo>
                  <a:pt x="8633520" y="1123627"/>
                </a:lnTo>
                <a:lnTo>
                  <a:pt x="8593429" y="1137965"/>
                </a:lnTo>
                <a:lnTo>
                  <a:pt x="8549767" y="1143000"/>
                </a:lnTo>
                <a:lnTo>
                  <a:pt x="3641725" y="1143000"/>
                </a:lnTo>
                <a:lnTo>
                  <a:pt x="4275201" y="2309495"/>
                </a:lnTo>
                <a:lnTo>
                  <a:pt x="1456689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66675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672" y="865378"/>
            <a:ext cx="7730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Great! </a:t>
            </a:r>
            <a:r>
              <a:rPr spc="-70" dirty="0"/>
              <a:t>We </a:t>
            </a:r>
            <a:r>
              <a:rPr spc="-5" dirty="0"/>
              <a:t>now </a:t>
            </a:r>
            <a:r>
              <a:rPr spc="-25" dirty="0"/>
              <a:t>have </a:t>
            </a:r>
            <a:r>
              <a:rPr dirty="0"/>
              <a:t>labels on our</a:t>
            </a:r>
            <a:r>
              <a:rPr spc="65" dirty="0"/>
              <a:t> </a:t>
            </a:r>
            <a:r>
              <a:rPr spc="-15" dirty="0"/>
              <a:t>cards!</a:t>
            </a:r>
          </a:p>
        </p:txBody>
      </p:sp>
      <p:sp>
        <p:nvSpPr>
          <p:cNvPr id="5" name="object 5"/>
          <p:cNvSpPr/>
          <p:nvPr/>
        </p:nvSpPr>
        <p:spPr>
          <a:xfrm>
            <a:off x="4513453" y="2895600"/>
            <a:ext cx="2447925" cy="24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185" y="461594"/>
            <a:ext cx="39008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Let’s keep</a:t>
            </a:r>
            <a:r>
              <a:rPr sz="4400" spc="-80" dirty="0"/>
              <a:t> </a:t>
            </a:r>
            <a:r>
              <a:rPr sz="4400" spc="-5" dirty="0"/>
              <a:t>going!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905038"/>
            <a:ext cx="8229600" cy="426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686800" cy="2038350"/>
          </a:xfrm>
          <a:custGeom>
            <a:avLst/>
            <a:gdLst/>
            <a:ahLst/>
            <a:cxnLst/>
            <a:rect l="l" t="t" r="r" b="b"/>
            <a:pathLst>
              <a:path w="8686800" h="2038350">
                <a:moveTo>
                  <a:pt x="3619500" y="1447800"/>
                </a:moveTo>
                <a:lnTo>
                  <a:pt x="1447800" y="1447800"/>
                </a:lnTo>
                <a:lnTo>
                  <a:pt x="4212336" y="2038223"/>
                </a:lnTo>
                <a:lnTo>
                  <a:pt x="3619500" y="1447800"/>
                </a:lnTo>
                <a:close/>
              </a:path>
              <a:path w="8686800" h="2038350">
                <a:moveTo>
                  <a:pt x="8445500" y="0"/>
                </a:moveTo>
                <a:lnTo>
                  <a:pt x="241300" y="0"/>
                </a:lnTo>
                <a:lnTo>
                  <a:pt x="192671" y="4904"/>
                </a:lnTo>
                <a:lnTo>
                  <a:pt x="147377" y="18968"/>
                </a:lnTo>
                <a:lnTo>
                  <a:pt x="106389" y="41221"/>
                </a:lnTo>
                <a:lnTo>
                  <a:pt x="70677" y="70691"/>
                </a:lnTo>
                <a:lnTo>
                  <a:pt x="41211" y="106405"/>
                </a:lnTo>
                <a:lnTo>
                  <a:pt x="18963" y="147393"/>
                </a:lnTo>
                <a:lnTo>
                  <a:pt x="4902" y="192682"/>
                </a:lnTo>
                <a:lnTo>
                  <a:pt x="0" y="241300"/>
                </a:lnTo>
                <a:lnTo>
                  <a:pt x="0" y="1206500"/>
                </a:lnTo>
                <a:lnTo>
                  <a:pt x="4902" y="1255117"/>
                </a:lnTo>
                <a:lnTo>
                  <a:pt x="18963" y="1300406"/>
                </a:lnTo>
                <a:lnTo>
                  <a:pt x="41211" y="1341394"/>
                </a:lnTo>
                <a:lnTo>
                  <a:pt x="70677" y="1377108"/>
                </a:lnTo>
                <a:lnTo>
                  <a:pt x="106389" y="1406578"/>
                </a:lnTo>
                <a:lnTo>
                  <a:pt x="147377" y="1428831"/>
                </a:lnTo>
                <a:lnTo>
                  <a:pt x="192671" y="1442895"/>
                </a:lnTo>
                <a:lnTo>
                  <a:pt x="241300" y="1447800"/>
                </a:lnTo>
                <a:lnTo>
                  <a:pt x="8445500" y="1447800"/>
                </a:lnTo>
                <a:lnTo>
                  <a:pt x="8494117" y="1442895"/>
                </a:lnTo>
                <a:lnTo>
                  <a:pt x="8539406" y="1428831"/>
                </a:lnTo>
                <a:lnTo>
                  <a:pt x="8580394" y="1406578"/>
                </a:lnTo>
                <a:lnTo>
                  <a:pt x="8616108" y="1377108"/>
                </a:lnTo>
                <a:lnTo>
                  <a:pt x="8645578" y="1341394"/>
                </a:lnTo>
                <a:lnTo>
                  <a:pt x="8667831" y="1300406"/>
                </a:lnTo>
                <a:lnTo>
                  <a:pt x="8681895" y="1255117"/>
                </a:lnTo>
                <a:lnTo>
                  <a:pt x="8686800" y="1206500"/>
                </a:lnTo>
                <a:lnTo>
                  <a:pt x="8686800" y="241300"/>
                </a:lnTo>
                <a:lnTo>
                  <a:pt x="8681895" y="192682"/>
                </a:lnTo>
                <a:lnTo>
                  <a:pt x="8667831" y="147393"/>
                </a:lnTo>
                <a:lnTo>
                  <a:pt x="8645578" y="106405"/>
                </a:lnTo>
                <a:lnTo>
                  <a:pt x="8616108" y="70691"/>
                </a:lnTo>
                <a:lnTo>
                  <a:pt x="8580394" y="41221"/>
                </a:lnTo>
                <a:lnTo>
                  <a:pt x="8539406" y="18968"/>
                </a:lnTo>
                <a:lnTo>
                  <a:pt x="8494117" y="4904"/>
                </a:lnTo>
                <a:lnTo>
                  <a:pt x="84455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8686800" cy="2038350"/>
          </a:xfrm>
          <a:custGeom>
            <a:avLst/>
            <a:gdLst/>
            <a:ahLst/>
            <a:cxnLst/>
            <a:rect l="l" t="t" r="r" b="b"/>
            <a:pathLst>
              <a:path w="8686800" h="2038350">
                <a:moveTo>
                  <a:pt x="0" y="241300"/>
                </a:moveTo>
                <a:lnTo>
                  <a:pt x="4902" y="192682"/>
                </a:lnTo>
                <a:lnTo>
                  <a:pt x="18963" y="147393"/>
                </a:lnTo>
                <a:lnTo>
                  <a:pt x="41211" y="106405"/>
                </a:lnTo>
                <a:lnTo>
                  <a:pt x="70677" y="70691"/>
                </a:lnTo>
                <a:lnTo>
                  <a:pt x="106389" y="41221"/>
                </a:lnTo>
                <a:lnTo>
                  <a:pt x="147377" y="18968"/>
                </a:lnTo>
                <a:lnTo>
                  <a:pt x="192671" y="4904"/>
                </a:lnTo>
                <a:lnTo>
                  <a:pt x="241300" y="0"/>
                </a:lnTo>
                <a:lnTo>
                  <a:pt x="1447800" y="0"/>
                </a:lnTo>
                <a:lnTo>
                  <a:pt x="3619500" y="0"/>
                </a:lnTo>
                <a:lnTo>
                  <a:pt x="8445500" y="0"/>
                </a:lnTo>
                <a:lnTo>
                  <a:pt x="8494117" y="4904"/>
                </a:lnTo>
                <a:lnTo>
                  <a:pt x="8539406" y="18968"/>
                </a:lnTo>
                <a:lnTo>
                  <a:pt x="8580394" y="41221"/>
                </a:lnTo>
                <a:lnTo>
                  <a:pt x="8616108" y="70691"/>
                </a:lnTo>
                <a:lnTo>
                  <a:pt x="8645578" y="106405"/>
                </a:lnTo>
                <a:lnTo>
                  <a:pt x="8667831" y="147393"/>
                </a:lnTo>
                <a:lnTo>
                  <a:pt x="8681895" y="192682"/>
                </a:lnTo>
                <a:lnTo>
                  <a:pt x="8686800" y="241300"/>
                </a:lnTo>
                <a:lnTo>
                  <a:pt x="8686800" y="844550"/>
                </a:lnTo>
                <a:lnTo>
                  <a:pt x="8686800" y="1206500"/>
                </a:lnTo>
                <a:lnTo>
                  <a:pt x="8681895" y="1255117"/>
                </a:lnTo>
                <a:lnTo>
                  <a:pt x="8667831" y="1300406"/>
                </a:lnTo>
                <a:lnTo>
                  <a:pt x="8645578" y="1341394"/>
                </a:lnTo>
                <a:lnTo>
                  <a:pt x="8616108" y="1377108"/>
                </a:lnTo>
                <a:lnTo>
                  <a:pt x="8580394" y="1406578"/>
                </a:lnTo>
                <a:lnTo>
                  <a:pt x="8539406" y="1428831"/>
                </a:lnTo>
                <a:lnTo>
                  <a:pt x="8494117" y="1442895"/>
                </a:lnTo>
                <a:lnTo>
                  <a:pt x="8445500" y="1447800"/>
                </a:lnTo>
                <a:lnTo>
                  <a:pt x="3619500" y="1447800"/>
                </a:lnTo>
                <a:lnTo>
                  <a:pt x="4212336" y="2038223"/>
                </a:lnTo>
                <a:lnTo>
                  <a:pt x="1447800" y="1447800"/>
                </a:lnTo>
                <a:lnTo>
                  <a:pt x="241300" y="1447800"/>
                </a:lnTo>
                <a:lnTo>
                  <a:pt x="192671" y="1442895"/>
                </a:lnTo>
                <a:lnTo>
                  <a:pt x="147377" y="1428831"/>
                </a:lnTo>
                <a:lnTo>
                  <a:pt x="106389" y="1406578"/>
                </a:lnTo>
                <a:lnTo>
                  <a:pt x="70677" y="1377108"/>
                </a:lnTo>
                <a:lnTo>
                  <a:pt x="41211" y="1341394"/>
                </a:lnTo>
                <a:lnTo>
                  <a:pt x="18963" y="1300406"/>
                </a:lnTo>
                <a:lnTo>
                  <a:pt x="4902" y="1255117"/>
                </a:lnTo>
                <a:lnTo>
                  <a:pt x="0" y="1206500"/>
                </a:lnTo>
                <a:lnTo>
                  <a:pt x="0" y="844550"/>
                </a:lnTo>
                <a:lnTo>
                  <a:pt x="0" y="241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228" y="644093"/>
            <a:ext cx="8313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By </a:t>
            </a:r>
            <a:r>
              <a:rPr sz="4400" spc="-15" dirty="0"/>
              <a:t>default, boards </a:t>
            </a:r>
            <a:r>
              <a:rPr sz="4400" spc="-20" dirty="0"/>
              <a:t>are </a:t>
            </a:r>
            <a:r>
              <a:rPr sz="4400" spc="-10" dirty="0"/>
              <a:t>set </a:t>
            </a:r>
            <a:r>
              <a:rPr sz="4400" spc="-25" dirty="0"/>
              <a:t>to</a:t>
            </a:r>
            <a:r>
              <a:rPr sz="4400" spc="30" dirty="0"/>
              <a:t> </a:t>
            </a:r>
            <a:r>
              <a:rPr sz="4400" spc="-20" dirty="0"/>
              <a:t>private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724400" y="2819450"/>
            <a:ext cx="3377946" cy="318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0" y="1136903"/>
            <a:ext cx="8287525" cy="501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77724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686800" cy="2038350"/>
          </a:xfrm>
          <a:custGeom>
            <a:avLst/>
            <a:gdLst/>
            <a:ahLst/>
            <a:cxnLst/>
            <a:rect l="l" t="t" r="r" b="b"/>
            <a:pathLst>
              <a:path w="8686800" h="2038350">
                <a:moveTo>
                  <a:pt x="3619500" y="1447800"/>
                </a:moveTo>
                <a:lnTo>
                  <a:pt x="1447800" y="1447800"/>
                </a:lnTo>
                <a:lnTo>
                  <a:pt x="4212336" y="2038223"/>
                </a:lnTo>
                <a:lnTo>
                  <a:pt x="3619500" y="1447800"/>
                </a:lnTo>
                <a:close/>
              </a:path>
              <a:path w="8686800" h="2038350">
                <a:moveTo>
                  <a:pt x="8445500" y="0"/>
                </a:moveTo>
                <a:lnTo>
                  <a:pt x="241300" y="0"/>
                </a:lnTo>
                <a:lnTo>
                  <a:pt x="192671" y="4904"/>
                </a:lnTo>
                <a:lnTo>
                  <a:pt x="147377" y="18968"/>
                </a:lnTo>
                <a:lnTo>
                  <a:pt x="106389" y="41221"/>
                </a:lnTo>
                <a:lnTo>
                  <a:pt x="70677" y="70691"/>
                </a:lnTo>
                <a:lnTo>
                  <a:pt x="41211" y="106405"/>
                </a:lnTo>
                <a:lnTo>
                  <a:pt x="18963" y="147393"/>
                </a:lnTo>
                <a:lnTo>
                  <a:pt x="4902" y="192682"/>
                </a:lnTo>
                <a:lnTo>
                  <a:pt x="0" y="241300"/>
                </a:lnTo>
                <a:lnTo>
                  <a:pt x="0" y="1206500"/>
                </a:lnTo>
                <a:lnTo>
                  <a:pt x="4902" y="1255117"/>
                </a:lnTo>
                <a:lnTo>
                  <a:pt x="18963" y="1300406"/>
                </a:lnTo>
                <a:lnTo>
                  <a:pt x="41211" y="1341394"/>
                </a:lnTo>
                <a:lnTo>
                  <a:pt x="70677" y="1377108"/>
                </a:lnTo>
                <a:lnTo>
                  <a:pt x="106389" y="1406578"/>
                </a:lnTo>
                <a:lnTo>
                  <a:pt x="147377" y="1428831"/>
                </a:lnTo>
                <a:lnTo>
                  <a:pt x="192671" y="1442895"/>
                </a:lnTo>
                <a:lnTo>
                  <a:pt x="241300" y="1447800"/>
                </a:lnTo>
                <a:lnTo>
                  <a:pt x="8445500" y="1447800"/>
                </a:lnTo>
                <a:lnTo>
                  <a:pt x="8494117" y="1442895"/>
                </a:lnTo>
                <a:lnTo>
                  <a:pt x="8539406" y="1428831"/>
                </a:lnTo>
                <a:lnTo>
                  <a:pt x="8580394" y="1406578"/>
                </a:lnTo>
                <a:lnTo>
                  <a:pt x="8616108" y="1377108"/>
                </a:lnTo>
                <a:lnTo>
                  <a:pt x="8645578" y="1341394"/>
                </a:lnTo>
                <a:lnTo>
                  <a:pt x="8667831" y="1300406"/>
                </a:lnTo>
                <a:lnTo>
                  <a:pt x="8681895" y="1255117"/>
                </a:lnTo>
                <a:lnTo>
                  <a:pt x="8686800" y="1206500"/>
                </a:lnTo>
                <a:lnTo>
                  <a:pt x="8686800" y="241300"/>
                </a:lnTo>
                <a:lnTo>
                  <a:pt x="8681895" y="192682"/>
                </a:lnTo>
                <a:lnTo>
                  <a:pt x="8667831" y="147393"/>
                </a:lnTo>
                <a:lnTo>
                  <a:pt x="8645578" y="106405"/>
                </a:lnTo>
                <a:lnTo>
                  <a:pt x="8616108" y="70691"/>
                </a:lnTo>
                <a:lnTo>
                  <a:pt x="8580394" y="41221"/>
                </a:lnTo>
                <a:lnTo>
                  <a:pt x="8539406" y="18968"/>
                </a:lnTo>
                <a:lnTo>
                  <a:pt x="8494117" y="4904"/>
                </a:lnTo>
                <a:lnTo>
                  <a:pt x="84455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57200"/>
            <a:ext cx="8686800" cy="2038350"/>
          </a:xfrm>
          <a:custGeom>
            <a:avLst/>
            <a:gdLst/>
            <a:ahLst/>
            <a:cxnLst/>
            <a:rect l="l" t="t" r="r" b="b"/>
            <a:pathLst>
              <a:path w="8686800" h="2038350">
                <a:moveTo>
                  <a:pt x="0" y="241300"/>
                </a:moveTo>
                <a:lnTo>
                  <a:pt x="4902" y="192682"/>
                </a:lnTo>
                <a:lnTo>
                  <a:pt x="18963" y="147393"/>
                </a:lnTo>
                <a:lnTo>
                  <a:pt x="41211" y="106405"/>
                </a:lnTo>
                <a:lnTo>
                  <a:pt x="70677" y="70691"/>
                </a:lnTo>
                <a:lnTo>
                  <a:pt x="106389" y="41221"/>
                </a:lnTo>
                <a:lnTo>
                  <a:pt x="147377" y="18968"/>
                </a:lnTo>
                <a:lnTo>
                  <a:pt x="192671" y="4904"/>
                </a:lnTo>
                <a:lnTo>
                  <a:pt x="241300" y="0"/>
                </a:lnTo>
                <a:lnTo>
                  <a:pt x="1447800" y="0"/>
                </a:lnTo>
                <a:lnTo>
                  <a:pt x="3619500" y="0"/>
                </a:lnTo>
                <a:lnTo>
                  <a:pt x="8445500" y="0"/>
                </a:lnTo>
                <a:lnTo>
                  <a:pt x="8494117" y="4904"/>
                </a:lnTo>
                <a:lnTo>
                  <a:pt x="8539406" y="18968"/>
                </a:lnTo>
                <a:lnTo>
                  <a:pt x="8580394" y="41221"/>
                </a:lnTo>
                <a:lnTo>
                  <a:pt x="8616108" y="70691"/>
                </a:lnTo>
                <a:lnTo>
                  <a:pt x="8645578" y="106405"/>
                </a:lnTo>
                <a:lnTo>
                  <a:pt x="8667831" y="147393"/>
                </a:lnTo>
                <a:lnTo>
                  <a:pt x="8681895" y="192682"/>
                </a:lnTo>
                <a:lnTo>
                  <a:pt x="8686800" y="241300"/>
                </a:lnTo>
                <a:lnTo>
                  <a:pt x="8686800" y="844550"/>
                </a:lnTo>
                <a:lnTo>
                  <a:pt x="8686800" y="1206500"/>
                </a:lnTo>
                <a:lnTo>
                  <a:pt x="8681895" y="1255117"/>
                </a:lnTo>
                <a:lnTo>
                  <a:pt x="8667831" y="1300406"/>
                </a:lnTo>
                <a:lnTo>
                  <a:pt x="8645578" y="1341394"/>
                </a:lnTo>
                <a:lnTo>
                  <a:pt x="8616108" y="1377108"/>
                </a:lnTo>
                <a:lnTo>
                  <a:pt x="8580394" y="1406578"/>
                </a:lnTo>
                <a:lnTo>
                  <a:pt x="8539406" y="1428831"/>
                </a:lnTo>
                <a:lnTo>
                  <a:pt x="8494117" y="1442895"/>
                </a:lnTo>
                <a:lnTo>
                  <a:pt x="8445500" y="1447800"/>
                </a:lnTo>
                <a:lnTo>
                  <a:pt x="3619500" y="1447800"/>
                </a:lnTo>
                <a:lnTo>
                  <a:pt x="4212336" y="2038223"/>
                </a:lnTo>
                <a:lnTo>
                  <a:pt x="1447800" y="1447800"/>
                </a:lnTo>
                <a:lnTo>
                  <a:pt x="241300" y="1447800"/>
                </a:lnTo>
                <a:lnTo>
                  <a:pt x="192671" y="1442895"/>
                </a:lnTo>
                <a:lnTo>
                  <a:pt x="147377" y="1428831"/>
                </a:lnTo>
                <a:lnTo>
                  <a:pt x="106389" y="1406578"/>
                </a:lnTo>
                <a:lnTo>
                  <a:pt x="70677" y="1377108"/>
                </a:lnTo>
                <a:lnTo>
                  <a:pt x="41211" y="1341394"/>
                </a:lnTo>
                <a:lnTo>
                  <a:pt x="18963" y="1300406"/>
                </a:lnTo>
                <a:lnTo>
                  <a:pt x="4902" y="1255117"/>
                </a:lnTo>
                <a:lnTo>
                  <a:pt x="0" y="1206500"/>
                </a:lnTo>
                <a:lnTo>
                  <a:pt x="0" y="844550"/>
                </a:lnTo>
                <a:lnTo>
                  <a:pt x="0" y="241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228" y="526745"/>
            <a:ext cx="83127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4610" marR="5080" indent="-258254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But </a:t>
            </a:r>
            <a:r>
              <a:rPr sz="4000" spc="-20" dirty="0"/>
              <a:t>you </a:t>
            </a:r>
            <a:r>
              <a:rPr sz="4000" spc="-10" dirty="0"/>
              <a:t>can </a:t>
            </a:r>
            <a:r>
              <a:rPr sz="4000" spc="-30" dirty="0"/>
              <a:t>always </a:t>
            </a:r>
            <a:r>
              <a:rPr sz="4000" spc="-10" dirty="0"/>
              <a:t>set </a:t>
            </a:r>
            <a:r>
              <a:rPr sz="4000" spc="-15" dirty="0"/>
              <a:t>boards </a:t>
            </a:r>
            <a:r>
              <a:rPr sz="4000" spc="-25" dirty="0"/>
              <a:t>to </a:t>
            </a:r>
            <a:r>
              <a:rPr sz="4000" spc="-5" dirty="0"/>
              <a:t>public  or </a:t>
            </a:r>
            <a:r>
              <a:rPr sz="4000" spc="-20" dirty="0"/>
              <a:t>team</a:t>
            </a:r>
            <a:r>
              <a:rPr sz="4000" spc="-5" dirty="0"/>
              <a:t> visible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724400" y="2819450"/>
            <a:ext cx="3377946" cy="318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6185" marR="5080" indent="-1237615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You </a:t>
            </a:r>
            <a:r>
              <a:rPr sz="4000" spc="-15" dirty="0"/>
              <a:t>can change </a:t>
            </a:r>
            <a:r>
              <a:rPr sz="4000" spc="-5" dirty="0"/>
              <a:t>it </a:t>
            </a:r>
            <a:r>
              <a:rPr sz="4000" spc="-15" dirty="0"/>
              <a:t>by </a:t>
            </a:r>
            <a:r>
              <a:rPr sz="4000" spc="-10" dirty="0"/>
              <a:t>clicking  </a:t>
            </a:r>
            <a:r>
              <a:rPr sz="4000" spc="-25" dirty="0"/>
              <a:t>“Private”</a:t>
            </a:r>
            <a:r>
              <a:rPr sz="4000" spc="-5" dirty="0"/>
              <a:t> </a:t>
            </a:r>
            <a:r>
              <a:rPr sz="4000" spc="-20" dirty="0"/>
              <a:t>button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79932" y="2203717"/>
            <a:ext cx="7402068" cy="414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296" y="2362200"/>
            <a:ext cx="6886575" cy="3629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6185" marR="5080" indent="-1237615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You </a:t>
            </a:r>
            <a:r>
              <a:rPr sz="4000" spc="-15" dirty="0"/>
              <a:t>can change </a:t>
            </a:r>
            <a:r>
              <a:rPr sz="4000" spc="-5" dirty="0"/>
              <a:t>it </a:t>
            </a:r>
            <a:r>
              <a:rPr sz="4000" spc="-15" dirty="0"/>
              <a:t>by </a:t>
            </a:r>
            <a:r>
              <a:rPr sz="4000" spc="-10" dirty="0"/>
              <a:t>clicking  </a:t>
            </a:r>
            <a:r>
              <a:rPr sz="4000" spc="-25" dirty="0"/>
              <a:t>“Private”</a:t>
            </a:r>
            <a:r>
              <a:rPr sz="4000" spc="-5" dirty="0"/>
              <a:t> </a:t>
            </a:r>
            <a:r>
              <a:rPr sz="4000" spc="-20" dirty="0"/>
              <a:t>button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79932" y="2203717"/>
            <a:ext cx="7402068" cy="414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296" y="2362200"/>
            <a:ext cx="6886575" cy="3629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4955"/>
          </a:xfrm>
          <a:custGeom>
            <a:avLst/>
            <a:gdLst/>
            <a:ahLst/>
            <a:cxnLst/>
            <a:rect l="l" t="t" r="r" b="b"/>
            <a:pathLst>
              <a:path w="9144000" h="274955">
                <a:moveTo>
                  <a:pt x="0" y="274637"/>
                </a:moveTo>
                <a:lnTo>
                  <a:pt x="9144000" y="274637"/>
                </a:lnTo>
                <a:lnTo>
                  <a:pt x="91440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3999"/>
                </a:moveTo>
                <a:lnTo>
                  <a:pt x="9144000" y="53339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637"/>
            <a:ext cx="9144000" cy="1249680"/>
          </a:xfrm>
          <a:custGeom>
            <a:avLst/>
            <a:gdLst/>
            <a:ahLst/>
            <a:cxnLst/>
            <a:rect l="l" t="t" r="r" b="b"/>
            <a:pathLst>
              <a:path w="9144000" h="1249680">
                <a:moveTo>
                  <a:pt x="0" y="1249362"/>
                </a:moveTo>
                <a:lnTo>
                  <a:pt x="9144000" y="1249362"/>
                </a:lnTo>
                <a:lnTo>
                  <a:pt x="9144000" y="0"/>
                </a:lnTo>
                <a:lnTo>
                  <a:pt x="0" y="0"/>
                </a:lnTo>
                <a:lnTo>
                  <a:pt x="0" y="1249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401" y="373126"/>
            <a:ext cx="81546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0" marR="5080" indent="-908685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You </a:t>
            </a:r>
            <a:r>
              <a:rPr sz="3200" spc="-10" dirty="0"/>
              <a:t>can </a:t>
            </a:r>
            <a:r>
              <a:rPr sz="3200" spc="-20" dirty="0"/>
              <a:t>create </a:t>
            </a:r>
            <a:r>
              <a:rPr sz="3200" spc="-10" dirty="0">
                <a:solidFill>
                  <a:srgbClr val="E36C09"/>
                </a:solidFill>
              </a:rPr>
              <a:t>checklist </a:t>
            </a:r>
            <a:r>
              <a:rPr sz="3200" dirty="0"/>
              <a:t>so </a:t>
            </a:r>
            <a:r>
              <a:rPr sz="3200" spc="-15" dirty="0"/>
              <a:t>you </a:t>
            </a:r>
            <a:r>
              <a:rPr sz="3200" spc="-10" dirty="0"/>
              <a:t>can </a:t>
            </a:r>
            <a:r>
              <a:rPr sz="3200" spc="-25" dirty="0"/>
              <a:t>keep </a:t>
            </a:r>
            <a:r>
              <a:rPr sz="3200" spc="-15" dirty="0"/>
              <a:t>track </a:t>
            </a:r>
            <a:r>
              <a:rPr sz="3200" dirty="0"/>
              <a:t>of  </a:t>
            </a:r>
            <a:r>
              <a:rPr sz="3200" spc="-5" dirty="0"/>
              <a:t>to-dos, </a:t>
            </a:r>
            <a:r>
              <a:rPr sz="3200" spc="-10" dirty="0"/>
              <a:t>share updates </a:t>
            </a:r>
            <a:r>
              <a:rPr sz="3200" dirty="0"/>
              <a:t>and a lot</a:t>
            </a:r>
            <a:r>
              <a:rPr sz="3200" spc="-105" dirty="0"/>
              <a:t> </a:t>
            </a:r>
            <a:r>
              <a:rPr sz="3200" spc="-10" dirty="0"/>
              <a:t>more.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828800" y="2057400"/>
            <a:ext cx="5472049" cy="380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400" y="644093"/>
            <a:ext cx="7845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For </a:t>
            </a:r>
            <a:r>
              <a:rPr sz="4400" spc="-90" dirty="0"/>
              <a:t>now, </a:t>
            </a:r>
            <a:r>
              <a:rPr sz="4400" spc="-10" dirty="0"/>
              <a:t>let </a:t>
            </a:r>
            <a:r>
              <a:rPr sz="4400" dirty="0"/>
              <a:t>us </a:t>
            </a:r>
            <a:r>
              <a:rPr sz="4400" spc="-20" dirty="0"/>
              <a:t>just </a:t>
            </a:r>
            <a:r>
              <a:rPr sz="4400" spc="-35" dirty="0"/>
              <a:t>keep </a:t>
            </a:r>
            <a:r>
              <a:rPr sz="4400" dirty="0"/>
              <a:t>it</a:t>
            </a:r>
            <a:r>
              <a:rPr sz="4400" spc="150" dirty="0"/>
              <a:t> </a:t>
            </a:r>
            <a:r>
              <a:rPr sz="4400" spc="-25" dirty="0"/>
              <a:t>private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1543278"/>
            <a:ext cx="9144000" cy="457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84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5458" y="2325750"/>
            <a:ext cx="6152515" cy="12655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23340" marR="5080" indent="-1311275">
              <a:lnSpc>
                <a:spcPts val="4880"/>
              </a:lnSpc>
              <a:spcBef>
                <a:spcPts val="190"/>
              </a:spcBef>
            </a:pPr>
            <a:r>
              <a:rPr sz="4000" spc="-114" dirty="0"/>
              <a:t>You </a:t>
            </a:r>
            <a:r>
              <a:rPr sz="4000" spc="-15" dirty="0"/>
              <a:t>can </a:t>
            </a:r>
            <a:r>
              <a:rPr sz="4000" spc="-5" dirty="0"/>
              <a:t>also </a:t>
            </a:r>
            <a:r>
              <a:rPr sz="4000" spc="-30" dirty="0"/>
              <a:t>create </a:t>
            </a:r>
            <a:r>
              <a:rPr sz="4000" spc="-15" dirty="0"/>
              <a:t>your own  </a:t>
            </a:r>
            <a:r>
              <a:rPr sz="4000" spc="-20" dirty="0">
                <a:solidFill>
                  <a:srgbClr val="E36C09"/>
                </a:solidFill>
              </a:rPr>
              <a:t>team </a:t>
            </a:r>
            <a:r>
              <a:rPr sz="4000" spc="-5" dirty="0"/>
              <a:t>using</a:t>
            </a:r>
            <a:r>
              <a:rPr sz="4000" spc="30" dirty="0"/>
              <a:t> </a:t>
            </a:r>
            <a:r>
              <a:rPr sz="4400" i="1" spc="-20" dirty="0">
                <a:latin typeface="Brush Script MT"/>
                <a:cs typeface="Brush Script MT"/>
              </a:rPr>
              <a:t>Trello</a:t>
            </a:r>
            <a:endParaRPr sz="4400">
              <a:latin typeface="Brush Script MT"/>
              <a:cs typeface="Brush Script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84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4747" y="2598547"/>
            <a:ext cx="3815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What </a:t>
            </a:r>
            <a:r>
              <a:rPr sz="4400" dirty="0"/>
              <a:t>is a</a:t>
            </a:r>
            <a:r>
              <a:rPr sz="4400" spc="-65" dirty="0"/>
              <a:t> </a:t>
            </a:r>
            <a:r>
              <a:rPr sz="4400" spc="-75" dirty="0">
                <a:solidFill>
                  <a:srgbClr val="E36C09"/>
                </a:solidFill>
              </a:rPr>
              <a:t>Team</a:t>
            </a:r>
            <a:r>
              <a:rPr sz="4400" spc="-75" dirty="0"/>
              <a:t>?</a:t>
            </a:r>
            <a:endParaRPr sz="4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0" y="3352800"/>
            <a:ext cx="18383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1371600"/>
            <a:ext cx="6781800" cy="1757045"/>
          </a:xfrm>
          <a:custGeom>
            <a:avLst/>
            <a:gdLst/>
            <a:ahLst/>
            <a:cxnLst/>
            <a:rect l="l" t="t" r="r" b="b"/>
            <a:pathLst>
              <a:path w="6781800" h="1757045">
                <a:moveTo>
                  <a:pt x="2825750" y="1143000"/>
                </a:moveTo>
                <a:lnTo>
                  <a:pt x="1130300" y="1143000"/>
                </a:lnTo>
                <a:lnTo>
                  <a:pt x="3321939" y="1756917"/>
                </a:lnTo>
                <a:lnTo>
                  <a:pt x="2825750" y="1143000"/>
                </a:lnTo>
                <a:close/>
              </a:path>
              <a:path w="6781800" h="1757045">
                <a:moveTo>
                  <a:pt x="65913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591300" y="1143000"/>
                </a:lnTo>
                <a:lnTo>
                  <a:pt x="6634962" y="1137965"/>
                </a:lnTo>
                <a:lnTo>
                  <a:pt x="6675053" y="1123627"/>
                </a:lnTo>
                <a:lnTo>
                  <a:pt x="6710425" y="1101132"/>
                </a:lnTo>
                <a:lnTo>
                  <a:pt x="6739932" y="1071625"/>
                </a:lnTo>
                <a:lnTo>
                  <a:pt x="6762427" y="1036253"/>
                </a:lnTo>
                <a:lnTo>
                  <a:pt x="6776765" y="996162"/>
                </a:lnTo>
                <a:lnTo>
                  <a:pt x="6781800" y="952500"/>
                </a:lnTo>
                <a:lnTo>
                  <a:pt x="6781800" y="190500"/>
                </a:lnTo>
                <a:lnTo>
                  <a:pt x="6776765" y="146837"/>
                </a:lnTo>
                <a:lnTo>
                  <a:pt x="6762427" y="106746"/>
                </a:lnTo>
                <a:lnTo>
                  <a:pt x="6739932" y="71374"/>
                </a:lnTo>
                <a:lnTo>
                  <a:pt x="6710425" y="41867"/>
                </a:lnTo>
                <a:lnTo>
                  <a:pt x="6675053" y="19372"/>
                </a:lnTo>
                <a:lnTo>
                  <a:pt x="6634962" y="5034"/>
                </a:lnTo>
                <a:lnTo>
                  <a:pt x="6591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371600"/>
            <a:ext cx="6781800" cy="1757045"/>
          </a:xfrm>
          <a:custGeom>
            <a:avLst/>
            <a:gdLst/>
            <a:ahLst/>
            <a:cxnLst/>
            <a:rect l="l" t="t" r="r" b="b"/>
            <a:pathLst>
              <a:path w="6781800" h="1757045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1130300" y="0"/>
                </a:lnTo>
                <a:lnTo>
                  <a:pt x="2825750" y="0"/>
                </a:lnTo>
                <a:lnTo>
                  <a:pt x="6591300" y="0"/>
                </a:lnTo>
                <a:lnTo>
                  <a:pt x="6634962" y="5034"/>
                </a:lnTo>
                <a:lnTo>
                  <a:pt x="6675053" y="19372"/>
                </a:lnTo>
                <a:lnTo>
                  <a:pt x="6710425" y="41867"/>
                </a:lnTo>
                <a:lnTo>
                  <a:pt x="6739932" y="71374"/>
                </a:lnTo>
                <a:lnTo>
                  <a:pt x="6762427" y="106746"/>
                </a:lnTo>
                <a:lnTo>
                  <a:pt x="6776765" y="146837"/>
                </a:lnTo>
                <a:lnTo>
                  <a:pt x="6781800" y="190500"/>
                </a:lnTo>
                <a:lnTo>
                  <a:pt x="6781800" y="666750"/>
                </a:lnTo>
                <a:lnTo>
                  <a:pt x="6781800" y="952500"/>
                </a:lnTo>
                <a:lnTo>
                  <a:pt x="6776765" y="996162"/>
                </a:lnTo>
                <a:lnTo>
                  <a:pt x="6762427" y="1036253"/>
                </a:lnTo>
                <a:lnTo>
                  <a:pt x="6739932" y="1071625"/>
                </a:lnTo>
                <a:lnTo>
                  <a:pt x="6710425" y="1101132"/>
                </a:lnTo>
                <a:lnTo>
                  <a:pt x="6675053" y="1123627"/>
                </a:lnTo>
                <a:lnTo>
                  <a:pt x="6634962" y="1137965"/>
                </a:lnTo>
                <a:lnTo>
                  <a:pt x="6591300" y="1143000"/>
                </a:lnTo>
                <a:lnTo>
                  <a:pt x="2825750" y="1143000"/>
                </a:lnTo>
                <a:lnTo>
                  <a:pt x="3321939" y="1756917"/>
                </a:lnTo>
                <a:lnTo>
                  <a:pt x="11303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66675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8672" y="1545082"/>
            <a:ext cx="6188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0"/>
              </a:spcBef>
              <a:tabLst>
                <a:tab pos="5499735" algn="l"/>
              </a:tabLst>
            </a:pPr>
            <a:r>
              <a:rPr sz="2400" dirty="0"/>
              <a:t>A </a:t>
            </a:r>
            <a:r>
              <a:rPr sz="2400" spc="-35" dirty="0"/>
              <a:t>t</a:t>
            </a:r>
            <a:r>
              <a:rPr sz="2400" spc="-5" dirty="0"/>
              <a:t>e</a:t>
            </a:r>
            <a:r>
              <a:rPr sz="2400" dirty="0"/>
              <a:t>am</a:t>
            </a:r>
            <a:r>
              <a:rPr sz="2400" spc="-15" dirty="0"/>
              <a:t> </a:t>
            </a:r>
            <a:r>
              <a:rPr sz="2400" dirty="0"/>
              <a:t>is a </a:t>
            </a:r>
            <a:r>
              <a:rPr sz="2400" spc="-5" dirty="0"/>
              <a:t>g</a:t>
            </a:r>
            <a:r>
              <a:rPr sz="2400" spc="-25" dirty="0"/>
              <a:t>r</a:t>
            </a:r>
            <a:r>
              <a:rPr sz="2400" dirty="0"/>
              <a:t>oup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dirty="0"/>
              <a:t>boa</a:t>
            </a:r>
            <a:r>
              <a:rPr sz="2400" spc="-25" dirty="0"/>
              <a:t>r</a:t>
            </a:r>
            <a:r>
              <a:rPr sz="2400" dirty="0"/>
              <a:t>ds and</a:t>
            </a:r>
            <a:r>
              <a:rPr sz="2400" spc="-15" dirty="0"/>
              <a:t> </a:t>
            </a:r>
            <a:r>
              <a:rPr sz="2400" spc="-10" dirty="0"/>
              <a:t>p</a:t>
            </a:r>
            <a:r>
              <a:rPr sz="2400" spc="-5" dirty="0"/>
              <a:t>e</a:t>
            </a:r>
            <a:r>
              <a:rPr sz="2400" spc="5" dirty="0"/>
              <a:t>o</a:t>
            </a:r>
            <a:r>
              <a:rPr sz="2400" dirty="0"/>
              <a:t>ple.</a:t>
            </a:r>
            <a:r>
              <a:rPr sz="2400" spc="-10" dirty="0"/>
              <a:t> </a:t>
            </a:r>
            <a:r>
              <a:rPr sz="2400" dirty="0"/>
              <a:t>It	hel</a:t>
            </a:r>
            <a:r>
              <a:rPr sz="2400" spc="-20" dirty="0"/>
              <a:t>p</a:t>
            </a:r>
            <a:r>
              <a:rPr sz="2400" dirty="0"/>
              <a:t>s  </a:t>
            </a:r>
            <a:r>
              <a:rPr sz="2400" spc="-15" dirty="0"/>
              <a:t>keep </a:t>
            </a:r>
            <a:r>
              <a:rPr sz="2400" spc="-10" dirty="0"/>
              <a:t>your </a:t>
            </a:r>
            <a:r>
              <a:rPr sz="2400" spc="-30" dirty="0"/>
              <a:t>company, </a:t>
            </a:r>
            <a:r>
              <a:rPr sz="2400" spc="-10" dirty="0"/>
              <a:t>team, </a:t>
            </a:r>
            <a:r>
              <a:rPr sz="2400" dirty="0"/>
              <a:t>or </a:t>
            </a:r>
            <a:r>
              <a:rPr sz="2400" spc="-10" dirty="0"/>
              <a:t>family</a:t>
            </a:r>
            <a:r>
              <a:rPr sz="2400" spc="15" dirty="0"/>
              <a:t> </a:t>
            </a:r>
            <a:r>
              <a:rPr sz="2400" spc="-15" dirty="0"/>
              <a:t>organized.</a:t>
            </a:r>
            <a:endParaRPr sz="2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0" y="3352800"/>
            <a:ext cx="18383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1371600"/>
            <a:ext cx="6781800" cy="1757045"/>
          </a:xfrm>
          <a:custGeom>
            <a:avLst/>
            <a:gdLst/>
            <a:ahLst/>
            <a:cxnLst/>
            <a:rect l="l" t="t" r="r" b="b"/>
            <a:pathLst>
              <a:path w="6781800" h="1757045">
                <a:moveTo>
                  <a:pt x="2825750" y="1143000"/>
                </a:moveTo>
                <a:lnTo>
                  <a:pt x="1130300" y="1143000"/>
                </a:lnTo>
                <a:lnTo>
                  <a:pt x="3321939" y="1756917"/>
                </a:lnTo>
                <a:lnTo>
                  <a:pt x="2825750" y="1143000"/>
                </a:lnTo>
                <a:close/>
              </a:path>
              <a:path w="6781800" h="1757045">
                <a:moveTo>
                  <a:pt x="6591300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1" y="996162"/>
                </a:lnTo>
                <a:lnTo>
                  <a:pt x="19363" y="1036253"/>
                </a:lnTo>
                <a:lnTo>
                  <a:pt x="41851" y="1071625"/>
                </a:lnTo>
                <a:lnTo>
                  <a:pt x="71353" y="1101132"/>
                </a:lnTo>
                <a:lnTo>
                  <a:pt x="106724" y="1123627"/>
                </a:lnTo>
                <a:lnTo>
                  <a:pt x="146821" y="1137965"/>
                </a:lnTo>
                <a:lnTo>
                  <a:pt x="190500" y="1143000"/>
                </a:lnTo>
                <a:lnTo>
                  <a:pt x="6591300" y="1143000"/>
                </a:lnTo>
                <a:lnTo>
                  <a:pt x="6634962" y="1137965"/>
                </a:lnTo>
                <a:lnTo>
                  <a:pt x="6675053" y="1123627"/>
                </a:lnTo>
                <a:lnTo>
                  <a:pt x="6710425" y="1101132"/>
                </a:lnTo>
                <a:lnTo>
                  <a:pt x="6739932" y="1071625"/>
                </a:lnTo>
                <a:lnTo>
                  <a:pt x="6762427" y="1036253"/>
                </a:lnTo>
                <a:lnTo>
                  <a:pt x="6776765" y="996162"/>
                </a:lnTo>
                <a:lnTo>
                  <a:pt x="6781800" y="952500"/>
                </a:lnTo>
                <a:lnTo>
                  <a:pt x="6781800" y="190500"/>
                </a:lnTo>
                <a:lnTo>
                  <a:pt x="6776765" y="146837"/>
                </a:lnTo>
                <a:lnTo>
                  <a:pt x="6762427" y="106746"/>
                </a:lnTo>
                <a:lnTo>
                  <a:pt x="6739932" y="71374"/>
                </a:lnTo>
                <a:lnTo>
                  <a:pt x="6710425" y="41867"/>
                </a:lnTo>
                <a:lnTo>
                  <a:pt x="6675053" y="19372"/>
                </a:lnTo>
                <a:lnTo>
                  <a:pt x="6634962" y="5034"/>
                </a:lnTo>
                <a:lnTo>
                  <a:pt x="6591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371600"/>
            <a:ext cx="6781800" cy="1757045"/>
          </a:xfrm>
          <a:custGeom>
            <a:avLst/>
            <a:gdLst/>
            <a:ahLst/>
            <a:cxnLst/>
            <a:rect l="l" t="t" r="r" b="b"/>
            <a:pathLst>
              <a:path w="6781800" h="1757045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1130300" y="0"/>
                </a:lnTo>
                <a:lnTo>
                  <a:pt x="2825750" y="0"/>
                </a:lnTo>
                <a:lnTo>
                  <a:pt x="6591300" y="0"/>
                </a:lnTo>
                <a:lnTo>
                  <a:pt x="6634962" y="5034"/>
                </a:lnTo>
                <a:lnTo>
                  <a:pt x="6675053" y="19372"/>
                </a:lnTo>
                <a:lnTo>
                  <a:pt x="6710425" y="41867"/>
                </a:lnTo>
                <a:lnTo>
                  <a:pt x="6739932" y="71374"/>
                </a:lnTo>
                <a:lnTo>
                  <a:pt x="6762427" y="106746"/>
                </a:lnTo>
                <a:lnTo>
                  <a:pt x="6776765" y="146837"/>
                </a:lnTo>
                <a:lnTo>
                  <a:pt x="6781800" y="190500"/>
                </a:lnTo>
                <a:lnTo>
                  <a:pt x="6781800" y="666750"/>
                </a:lnTo>
                <a:lnTo>
                  <a:pt x="6781800" y="952500"/>
                </a:lnTo>
                <a:lnTo>
                  <a:pt x="6776765" y="996162"/>
                </a:lnTo>
                <a:lnTo>
                  <a:pt x="6762427" y="1036253"/>
                </a:lnTo>
                <a:lnTo>
                  <a:pt x="6739932" y="1071625"/>
                </a:lnTo>
                <a:lnTo>
                  <a:pt x="6710425" y="1101132"/>
                </a:lnTo>
                <a:lnTo>
                  <a:pt x="6675053" y="1123627"/>
                </a:lnTo>
                <a:lnTo>
                  <a:pt x="6634962" y="1137965"/>
                </a:lnTo>
                <a:lnTo>
                  <a:pt x="6591300" y="1143000"/>
                </a:lnTo>
                <a:lnTo>
                  <a:pt x="2825750" y="1143000"/>
                </a:lnTo>
                <a:lnTo>
                  <a:pt x="3321939" y="1756917"/>
                </a:lnTo>
                <a:lnTo>
                  <a:pt x="1130300" y="1143000"/>
                </a:lnTo>
                <a:lnTo>
                  <a:pt x="190500" y="1143000"/>
                </a:lnTo>
                <a:lnTo>
                  <a:pt x="146821" y="1137965"/>
                </a:lnTo>
                <a:lnTo>
                  <a:pt x="106724" y="1123627"/>
                </a:lnTo>
                <a:lnTo>
                  <a:pt x="71353" y="1101132"/>
                </a:lnTo>
                <a:lnTo>
                  <a:pt x="41851" y="1071625"/>
                </a:lnTo>
                <a:lnTo>
                  <a:pt x="19363" y="1036253"/>
                </a:lnTo>
                <a:lnTo>
                  <a:pt x="5031" y="996162"/>
                </a:lnTo>
                <a:lnTo>
                  <a:pt x="0" y="952500"/>
                </a:lnTo>
                <a:lnTo>
                  <a:pt x="0" y="66675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426" y="1474978"/>
            <a:ext cx="35229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0" dirty="0"/>
              <a:t>Here’s</a:t>
            </a:r>
            <a:r>
              <a:rPr sz="5400" spc="-110" dirty="0"/>
              <a:t> </a:t>
            </a:r>
            <a:r>
              <a:rPr sz="5400" spc="-70" dirty="0"/>
              <a:t>how..</a:t>
            </a:r>
            <a:endParaRPr sz="5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0" marR="5080" indent="-305498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On </a:t>
            </a:r>
            <a:r>
              <a:rPr sz="4000" spc="-15" dirty="0"/>
              <a:t>your </a:t>
            </a:r>
            <a:r>
              <a:rPr sz="4000" spc="-20" dirty="0"/>
              <a:t>Personal </a:t>
            </a:r>
            <a:r>
              <a:rPr sz="4000" spc="-10" dirty="0"/>
              <a:t>Boards, </a:t>
            </a:r>
            <a:r>
              <a:rPr sz="4000" spc="-5" dirty="0"/>
              <a:t>click </a:t>
            </a:r>
            <a:r>
              <a:rPr sz="4000" spc="-25" dirty="0"/>
              <a:t>“Create </a:t>
            </a:r>
            <a:r>
              <a:rPr sz="4000" spc="-5" dirty="0"/>
              <a:t>a  </a:t>
            </a:r>
            <a:r>
              <a:rPr sz="4000" spc="-10" dirty="0"/>
              <a:t>new </a:t>
            </a:r>
            <a:r>
              <a:rPr sz="4000" spc="-20" dirty="0"/>
              <a:t>team”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93410" y="2508504"/>
            <a:ext cx="8154937" cy="3310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667000"/>
            <a:ext cx="7639684" cy="279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7403" y="451104"/>
            <a:ext cx="4515636" cy="6163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0" y="609600"/>
            <a:ext cx="4000500" cy="564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2454910" marR="5080" indent="-1801495">
              <a:lnSpc>
                <a:spcPct val="100000"/>
              </a:lnSpc>
              <a:spcBef>
                <a:spcPts val="100"/>
              </a:spcBef>
            </a:pPr>
            <a:r>
              <a:rPr dirty="0"/>
              <a:t>Fill up the </a:t>
            </a:r>
            <a:r>
              <a:rPr spc="-35" dirty="0"/>
              <a:t>boxes </a:t>
            </a:r>
            <a:r>
              <a:rPr spc="-5" dirty="0"/>
              <a:t>with </a:t>
            </a:r>
            <a:r>
              <a:rPr dirty="0"/>
              <a:t>the needed </a:t>
            </a:r>
            <a:r>
              <a:rPr spc="-20" dirty="0"/>
              <a:t>info  </a:t>
            </a:r>
            <a:r>
              <a:rPr dirty="0"/>
              <a:t>then </a:t>
            </a:r>
            <a:r>
              <a:rPr spc="-5" dirty="0"/>
              <a:t>click</a:t>
            </a:r>
            <a:r>
              <a:rPr spc="-10" dirty="0"/>
              <a:t> </a:t>
            </a:r>
            <a:r>
              <a:rPr spc="-20" dirty="0"/>
              <a:t>“Create”</a:t>
            </a:r>
          </a:p>
        </p:txBody>
      </p:sp>
      <p:sp>
        <p:nvSpPr>
          <p:cNvPr id="4" name="object 4"/>
          <p:cNvSpPr/>
          <p:nvPr/>
        </p:nvSpPr>
        <p:spPr>
          <a:xfrm>
            <a:off x="2889524" y="2127491"/>
            <a:ext cx="3572225" cy="452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4157" y="2286000"/>
            <a:ext cx="3057524" cy="401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3963" y="1143000"/>
                </a:lnTo>
                <a:lnTo>
                  <a:pt x="9143963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280" y="746506"/>
            <a:ext cx="8235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You </a:t>
            </a:r>
            <a:r>
              <a:rPr sz="3200" spc="-5" dirty="0"/>
              <a:t>will </a:t>
            </a:r>
            <a:r>
              <a:rPr sz="3200" dirty="0"/>
              <a:t>see this </a:t>
            </a:r>
            <a:r>
              <a:rPr sz="3200" spc="-10" dirty="0"/>
              <a:t>page </a:t>
            </a:r>
            <a:r>
              <a:rPr sz="3200" spc="-15" dirty="0"/>
              <a:t>after </a:t>
            </a:r>
            <a:r>
              <a:rPr sz="3200" spc="-5" dirty="0"/>
              <a:t>clicking </a:t>
            </a:r>
            <a:r>
              <a:rPr sz="3200" spc="-20" dirty="0"/>
              <a:t>create</a:t>
            </a:r>
            <a:r>
              <a:rPr sz="3200" spc="10" dirty="0"/>
              <a:t> </a:t>
            </a:r>
            <a:r>
              <a:rPr sz="3200" spc="-15" dirty="0"/>
              <a:t>button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30936" y="2127491"/>
            <a:ext cx="8087868" cy="450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706" y="2286000"/>
            <a:ext cx="7572375" cy="399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2092325"/>
          </a:xfrm>
          <a:custGeom>
            <a:avLst/>
            <a:gdLst/>
            <a:ahLst/>
            <a:cxnLst/>
            <a:rect l="l" t="t" r="r" b="b"/>
            <a:pathLst>
              <a:path w="9144000" h="2092325">
                <a:moveTo>
                  <a:pt x="3810000" y="1219200"/>
                </a:moveTo>
                <a:lnTo>
                  <a:pt x="1524000" y="1219200"/>
                </a:lnTo>
                <a:lnTo>
                  <a:pt x="4163314" y="2092071"/>
                </a:lnTo>
                <a:lnTo>
                  <a:pt x="3810000" y="1219200"/>
                </a:lnTo>
                <a:close/>
              </a:path>
              <a:path w="9144000" h="2092325">
                <a:moveTo>
                  <a:pt x="8940800" y="0"/>
                </a:moveTo>
                <a:lnTo>
                  <a:pt x="203200" y="0"/>
                </a:lnTo>
                <a:lnTo>
                  <a:pt x="156608" y="5364"/>
                </a:lnTo>
                <a:lnTo>
                  <a:pt x="113838" y="20645"/>
                </a:lnTo>
                <a:lnTo>
                  <a:pt x="76109" y="44626"/>
                </a:lnTo>
                <a:lnTo>
                  <a:pt x="44641" y="76090"/>
                </a:lnTo>
                <a:lnTo>
                  <a:pt x="20653" y="113818"/>
                </a:lnTo>
                <a:lnTo>
                  <a:pt x="5366" y="156594"/>
                </a:lnTo>
                <a:lnTo>
                  <a:pt x="0" y="203200"/>
                </a:lnTo>
                <a:lnTo>
                  <a:pt x="0" y="1016000"/>
                </a:lnTo>
                <a:lnTo>
                  <a:pt x="5366" y="1062605"/>
                </a:lnTo>
                <a:lnTo>
                  <a:pt x="20653" y="1105381"/>
                </a:lnTo>
                <a:lnTo>
                  <a:pt x="44641" y="1143109"/>
                </a:lnTo>
                <a:lnTo>
                  <a:pt x="76109" y="1174573"/>
                </a:lnTo>
                <a:lnTo>
                  <a:pt x="113838" y="1198554"/>
                </a:lnTo>
                <a:lnTo>
                  <a:pt x="156608" y="1213835"/>
                </a:lnTo>
                <a:lnTo>
                  <a:pt x="203200" y="1219200"/>
                </a:lnTo>
                <a:lnTo>
                  <a:pt x="8940800" y="1219200"/>
                </a:lnTo>
                <a:lnTo>
                  <a:pt x="8987405" y="1213835"/>
                </a:lnTo>
                <a:lnTo>
                  <a:pt x="9030181" y="1198554"/>
                </a:lnTo>
                <a:lnTo>
                  <a:pt x="9067909" y="1174573"/>
                </a:lnTo>
                <a:lnTo>
                  <a:pt x="9099373" y="1143109"/>
                </a:lnTo>
                <a:lnTo>
                  <a:pt x="9123354" y="1105381"/>
                </a:lnTo>
                <a:lnTo>
                  <a:pt x="9138635" y="1062605"/>
                </a:lnTo>
                <a:lnTo>
                  <a:pt x="9144000" y="1016000"/>
                </a:lnTo>
                <a:lnTo>
                  <a:pt x="9144000" y="203200"/>
                </a:lnTo>
                <a:lnTo>
                  <a:pt x="9138635" y="156594"/>
                </a:lnTo>
                <a:lnTo>
                  <a:pt x="9123354" y="113818"/>
                </a:lnTo>
                <a:lnTo>
                  <a:pt x="9099373" y="76090"/>
                </a:lnTo>
                <a:lnTo>
                  <a:pt x="9067909" y="44626"/>
                </a:lnTo>
                <a:lnTo>
                  <a:pt x="9030181" y="20645"/>
                </a:lnTo>
                <a:lnTo>
                  <a:pt x="8987405" y="5364"/>
                </a:lnTo>
                <a:lnTo>
                  <a:pt x="89408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90600"/>
            <a:ext cx="9144000" cy="2092325"/>
          </a:xfrm>
          <a:custGeom>
            <a:avLst/>
            <a:gdLst/>
            <a:ahLst/>
            <a:cxnLst/>
            <a:rect l="l" t="t" r="r" b="b"/>
            <a:pathLst>
              <a:path w="9144000" h="2092325">
                <a:moveTo>
                  <a:pt x="0" y="203200"/>
                </a:moveTo>
                <a:lnTo>
                  <a:pt x="5366" y="156594"/>
                </a:lnTo>
                <a:lnTo>
                  <a:pt x="20653" y="113818"/>
                </a:lnTo>
                <a:lnTo>
                  <a:pt x="44641" y="76090"/>
                </a:lnTo>
                <a:lnTo>
                  <a:pt x="76109" y="44626"/>
                </a:lnTo>
                <a:lnTo>
                  <a:pt x="113838" y="20645"/>
                </a:lnTo>
                <a:lnTo>
                  <a:pt x="156608" y="5364"/>
                </a:lnTo>
                <a:lnTo>
                  <a:pt x="203200" y="0"/>
                </a:lnTo>
                <a:lnTo>
                  <a:pt x="1524000" y="0"/>
                </a:lnTo>
                <a:lnTo>
                  <a:pt x="3810000" y="0"/>
                </a:lnTo>
                <a:lnTo>
                  <a:pt x="8940800" y="0"/>
                </a:lnTo>
                <a:lnTo>
                  <a:pt x="8987405" y="5364"/>
                </a:lnTo>
                <a:lnTo>
                  <a:pt x="9030181" y="20645"/>
                </a:lnTo>
                <a:lnTo>
                  <a:pt x="9067909" y="44626"/>
                </a:lnTo>
                <a:lnTo>
                  <a:pt x="9099373" y="76090"/>
                </a:lnTo>
                <a:lnTo>
                  <a:pt x="9123354" y="113818"/>
                </a:lnTo>
                <a:lnTo>
                  <a:pt x="9138635" y="156594"/>
                </a:lnTo>
                <a:lnTo>
                  <a:pt x="9144000" y="203200"/>
                </a:lnTo>
                <a:lnTo>
                  <a:pt x="9144000" y="711200"/>
                </a:lnTo>
                <a:lnTo>
                  <a:pt x="9144000" y="1016000"/>
                </a:lnTo>
                <a:lnTo>
                  <a:pt x="9138635" y="1062605"/>
                </a:lnTo>
                <a:lnTo>
                  <a:pt x="9123354" y="1105381"/>
                </a:lnTo>
                <a:lnTo>
                  <a:pt x="9099373" y="1143109"/>
                </a:lnTo>
                <a:lnTo>
                  <a:pt x="9067909" y="1174573"/>
                </a:lnTo>
                <a:lnTo>
                  <a:pt x="9030181" y="1198554"/>
                </a:lnTo>
                <a:lnTo>
                  <a:pt x="8987405" y="1213835"/>
                </a:lnTo>
                <a:lnTo>
                  <a:pt x="8940800" y="1219200"/>
                </a:lnTo>
                <a:lnTo>
                  <a:pt x="3810000" y="1219200"/>
                </a:lnTo>
                <a:lnTo>
                  <a:pt x="4163314" y="2092071"/>
                </a:lnTo>
                <a:lnTo>
                  <a:pt x="1524000" y="1219200"/>
                </a:lnTo>
                <a:lnTo>
                  <a:pt x="203200" y="1219200"/>
                </a:lnTo>
                <a:lnTo>
                  <a:pt x="156608" y="1213835"/>
                </a:lnTo>
                <a:lnTo>
                  <a:pt x="113838" y="1198554"/>
                </a:lnTo>
                <a:lnTo>
                  <a:pt x="76109" y="1174573"/>
                </a:lnTo>
                <a:lnTo>
                  <a:pt x="44641" y="1143109"/>
                </a:lnTo>
                <a:lnTo>
                  <a:pt x="20653" y="1105381"/>
                </a:lnTo>
                <a:lnTo>
                  <a:pt x="5366" y="1062605"/>
                </a:lnTo>
                <a:lnTo>
                  <a:pt x="0" y="1016000"/>
                </a:lnTo>
                <a:lnTo>
                  <a:pt x="0" y="711200"/>
                </a:lnTo>
                <a:lnTo>
                  <a:pt x="0" y="20320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321" y="1112265"/>
            <a:ext cx="87477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7810" marR="5080" indent="-151574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This functions </a:t>
            </a:r>
            <a:r>
              <a:rPr sz="3200" spc="-20" dirty="0"/>
              <a:t>like </a:t>
            </a:r>
            <a:r>
              <a:rPr sz="3200" spc="-15" dirty="0"/>
              <a:t>your </a:t>
            </a:r>
            <a:r>
              <a:rPr sz="3200" spc="-5" dirty="0"/>
              <a:t>personal board </a:t>
            </a:r>
            <a:r>
              <a:rPr sz="3200" dirty="0"/>
              <a:t>but is visible  only </a:t>
            </a:r>
            <a:r>
              <a:rPr sz="3200" spc="-20" dirty="0"/>
              <a:t>to </a:t>
            </a:r>
            <a:r>
              <a:rPr sz="3200" dirty="0"/>
              <a:t>the </a:t>
            </a:r>
            <a:r>
              <a:rPr sz="3200" spc="-10" dirty="0"/>
              <a:t>members </a:t>
            </a:r>
            <a:r>
              <a:rPr sz="3200" dirty="0"/>
              <a:t>of </a:t>
            </a:r>
            <a:r>
              <a:rPr sz="3200" spc="5" dirty="0"/>
              <a:t>the</a:t>
            </a:r>
            <a:r>
              <a:rPr sz="3200" spc="-10" dirty="0"/>
              <a:t> </a:t>
            </a:r>
            <a:r>
              <a:rPr sz="3200" spc="-5" dirty="0"/>
              <a:t>group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419600" y="2819400"/>
            <a:ext cx="214312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https://www.slideshare.net/MichelleLynCruz/trello-73198801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1034</Words>
  <Application>Microsoft Office PowerPoint</Application>
  <PresentationFormat>On-screen Show (4:3)</PresentationFormat>
  <Paragraphs>197</Paragraphs>
  <Slides>102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Faculty Training Courses</vt:lpstr>
      <vt:lpstr>How to use</vt:lpstr>
      <vt:lpstr>Hi There! I’m Taco! I’m Trello’s spokes husky</vt:lpstr>
      <vt:lpstr>What is Trello?</vt:lpstr>
      <vt:lpstr>Trello is a free online app for organizing ideas and processes and more..</vt:lpstr>
      <vt:lpstr>It has everything you need to organize  projects of any size.</vt:lpstr>
      <vt:lpstr>It works like a pin board</vt:lpstr>
      <vt:lpstr>It can also be used solo, or you can invite colleagues,  friends, and family to work together.</vt:lpstr>
      <vt:lpstr>You can create checklist so you can keep track of  to-dos, share updates and a lot more.</vt:lpstr>
      <vt:lpstr>PowerPoint Presentation</vt:lpstr>
      <vt:lpstr>It can be used to manage a project</vt:lpstr>
      <vt:lpstr>PowerPoint Presentation</vt:lpstr>
      <vt:lpstr>You can use TRELLO in many ways like</vt:lpstr>
      <vt:lpstr>Personal and Team Projects</vt:lpstr>
      <vt:lpstr>Collecting and organizing Ideas</vt:lpstr>
      <vt:lpstr>And Trello works in different platforms</vt:lpstr>
      <vt:lpstr>Ready to make an account?</vt:lpstr>
      <vt:lpstr>Go to trello.com</vt:lpstr>
      <vt:lpstr>Click Sign Up</vt:lpstr>
      <vt:lpstr>Fill up all the needed info</vt:lpstr>
      <vt:lpstr>Or sign up with your google account</vt:lpstr>
      <vt:lpstr>For this tutorial, we use our google account</vt:lpstr>
      <vt:lpstr>Click on the “I accept..” button to agree on the  terms and condition</vt:lpstr>
      <vt:lpstr>PowerPoint Presentation</vt:lpstr>
      <vt:lpstr>Trello will ask  permission  for your basic  profile info</vt:lpstr>
      <vt:lpstr>Click ALLOW</vt:lpstr>
      <vt:lpstr>An email confirmation will be sent to you</vt:lpstr>
      <vt:lpstr>Open the email and click to confirm</vt:lpstr>
      <vt:lpstr>Welcome to your Trello Account</vt:lpstr>
      <vt:lpstr>Sign Up Is Completed!</vt:lpstr>
      <vt:lpstr>Let’s see how Trello works</vt:lpstr>
      <vt:lpstr>PowerPoint Presentation</vt:lpstr>
      <vt:lpstr>Let us create a Board</vt:lpstr>
      <vt:lpstr>PowerPoint Presentation</vt:lpstr>
      <vt:lpstr>Click the + button to create</vt:lpstr>
      <vt:lpstr>Click Create Board</vt:lpstr>
      <vt:lpstr>Write a title for the board</vt:lpstr>
      <vt:lpstr>Then click “Create”</vt:lpstr>
      <vt:lpstr>Great! You now have a board where your  can use to create a list of your to-dos</vt:lpstr>
      <vt:lpstr>Click “Add a list”</vt:lpstr>
      <vt:lpstr>We can now write the lists of things to be  done in the Cool Cakes Bakeshop Board!</vt:lpstr>
      <vt:lpstr>Type in “To Do”</vt:lpstr>
      <vt:lpstr>Then click “SAVE”</vt:lpstr>
      <vt:lpstr>Yes! Go ahead! Add another list.</vt:lpstr>
      <vt:lpstr>Then click “Save”</vt:lpstr>
      <vt:lpstr>Add another list, write “Done”</vt:lpstr>
      <vt:lpstr>Click “Save”</vt:lpstr>
      <vt:lpstr>We now have 3 “to do” lists</vt:lpstr>
      <vt:lpstr>We are now ready to add “cards”  in our lists</vt:lpstr>
      <vt:lpstr>Click “add a card” then write you To-dos</vt:lpstr>
      <vt:lpstr>Click “Add”</vt:lpstr>
      <vt:lpstr>Click “Add a card” on the “On going” list</vt:lpstr>
      <vt:lpstr>Then click “Add”</vt:lpstr>
      <vt:lpstr>Now write the things that  you are done with</vt:lpstr>
      <vt:lpstr>Lastly, click Add button</vt:lpstr>
      <vt:lpstr>Awesome!</vt:lpstr>
      <vt:lpstr>A “list” can contain many “cards”</vt:lpstr>
      <vt:lpstr>Trello Board is a list of list</vt:lpstr>
      <vt:lpstr>Filled with cards</vt:lpstr>
      <vt:lpstr>You can move the cards when you are currently  doing it or once you are done, depending on the list</vt:lpstr>
      <vt:lpstr>PowerPoint Presentation</vt:lpstr>
      <vt:lpstr>You can also put labels in your cards</vt:lpstr>
      <vt:lpstr>Labels are located at the right side of the page</vt:lpstr>
      <vt:lpstr>PowerPoint Presentation</vt:lpstr>
      <vt:lpstr>Trello labels are represented by colors</vt:lpstr>
      <vt:lpstr>You can  also add  name on  the label</vt:lpstr>
      <vt:lpstr>Go ahead  and click  SAVE</vt:lpstr>
      <vt:lpstr>Lets add  more labels</vt:lpstr>
      <vt:lpstr>PowerPoint Presentation</vt:lpstr>
      <vt:lpstr>We can also add labels by clicking the card</vt:lpstr>
      <vt:lpstr>Click Labels</vt:lpstr>
      <vt:lpstr>PowerPoint Presentation</vt:lpstr>
      <vt:lpstr>Or click the edit button</vt:lpstr>
      <vt:lpstr>PowerPoint Presentation</vt:lpstr>
      <vt:lpstr>PowerPoint Presentation</vt:lpstr>
      <vt:lpstr>Choose a label</vt:lpstr>
      <vt:lpstr>Then click SAVE</vt:lpstr>
      <vt:lpstr>This card has a green label</vt:lpstr>
      <vt:lpstr>All the cards on this list has a green label</vt:lpstr>
      <vt:lpstr>Let’s do the same with the rest of the cards</vt:lpstr>
      <vt:lpstr>PowerPoint Presentation</vt:lpstr>
      <vt:lpstr>PowerPoint Presentation</vt:lpstr>
      <vt:lpstr>Great! We now have labels on our cards!</vt:lpstr>
      <vt:lpstr>Let’s keep going!</vt:lpstr>
      <vt:lpstr>By default, boards are set to private</vt:lpstr>
      <vt:lpstr>PowerPoint Presentation</vt:lpstr>
      <vt:lpstr>But you can always set boards to public  or team visible</vt:lpstr>
      <vt:lpstr>You can change it by clicking  “Private” button</vt:lpstr>
      <vt:lpstr>You can change it by clicking  “Private” button</vt:lpstr>
      <vt:lpstr>For now, let us just keep it private</vt:lpstr>
      <vt:lpstr>You can also create your own  team using Trello</vt:lpstr>
      <vt:lpstr>What is a Team?</vt:lpstr>
      <vt:lpstr>A team is a group of boards and people. It helps  keep your company, team, or family organized.</vt:lpstr>
      <vt:lpstr>Here’s how..</vt:lpstr>
      <vt:lpstr>On your Personal Boards, click “Create a  new team”</vt:lpstr>
      <vt:lpstr>PowerPoint Presentation</vt:lpstr>
      <vt:lpstr>Fill up the boxes with the needed info  then click “Create”</vt:lpstr>
      <vt:lpstr>You will see this page after clicking create button</vt:lpstr>
      <vt:lpstr>This functions like your personal board but is visible  only to the members of the group</vt:lpstr>
      <vt:lpstr>That’s it! We now know how to use  Trello and it’s functions!</vt:lpstr>
      <vt:lpstr>Thanks! I’m done for the day!</vt:lpstr>
      <vt:lpstr>And remember..  choose to be happy,  always.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Doc</dc:creator>
  <cp:lastModifiedBy>Omar Daoud</cp:lastModifiedBy>
  <cp:revision>7</cp:revision>
  <dcterms:created xsi:type="dcterms:W3CDTF">2020-09-13T11:21:11Z</dcterms:created>
  <dcterms:modified xsi:type="dcterms:W3CDTF">2020-09-14T06:29:50Z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2020-09-13T00:00:00Z</vt:filetime>
  </property>
</Properties>
</file>